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7" r:id="rId3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29" d="100"/>
          <a:sy n="29" d="100"/>
        </p:scale>
        <p:origin x="114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81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76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074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03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3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35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25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59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5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1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6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42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762BA78D-3484-48FF-8D63-F860DCA4CBF6}"/>
              </a:ext>
            </a:extLst>
          </p:cNvPr>
          <p:cNvGrpSpPr/>
          <p:nvPr/>
        </p:nvGrpSpPr>
        <p:grpSpPr>
          <a:xfrm>
            <a:off x="1770145" y="5732462"/>
            <a:ext cx="11579059" cy="9918700"/>
            <a:chOff x="14142129" y="25958800"/>
            <a:chExt cx="11579059" cy="9918700"/>
          </a:xfrm>
        </p:grpSpPr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005B7FDF-BFA7-4E7F-800A-F03D1C68BCA7}"/>
                </a:ext>
              </a:extLst>
            </p:cNvPr>
            <p:cNvGrpSpPr/>
            <p:nvPr/>
          </p:nvGrpSpPr>
          <p:grpSpPr>
            <a:xfrm>
              <a:off x="14142129" y="28543250"/>
              <a:ext cx="11579059" cy="7334250"/>
              <a:chOff x="14142129" y="28543250"/>
              <a:chExt cx="11579059" cy="7334250"/>
            </a:xfrm>
          </p:grpSpPr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CACC1CB1-0A1D-4582-91BF-7A59E3953FFF}"/>
                  </a:ext>
                </a:extLst>
              </p:cNvPr>
              <p:cNvSpPr/>
              <p:nvPr/>
            </p:nvSpPr>
            <p:spPr>
              <a:xfrm>
                <a:off x="14142129" y="34884360"/>
                <a:ext cx="734826" cy="993140"/>
              </a:xfrm>
              <a:custGeom>
                <a:avLst/>
                <a:gdLst>
                  <a:gd name="connsiteX0" fmla="*/ 617811 w 734826"/>
                  <a:gd name="connsiteY0" fmla="*/ 0 h 993140"/>
                  <a:gd name="connsiteX1" fmla="*/ 655911 w 734826"/>
                  <a:gd name="connsiteY1" fmla="*/ 0 h 993140"/>
                  <a:gd name="connsiteX2" fmla="*/ 671151 w 734826"/>
                  <a:gd name="connsiteY2" fmla="*/ 30480 h 993140"/>
                  <a:gd name="connsiteX3" fmla="*/ 610191 w 734826"/>
                  <a:gd name="connsiteY3" fmla="*/ 251460 h 993140"/>
                  <a:gd name="connsiteX4" fmla="*/ 610191 w 734826"/>
                  <a:gd name="connsiteY4" fmla="*/ 388620 h 993140"/>
                  <a:gd name="connsiteX5" fmla="*/ 594951 w 734826"/>
                  <a:gd name="connsiteY5" fmla="*/ 457200 h 993140"/>
                  <a:gd name="connsiteX6" fmla="*/ 541611 w 734826"/>
                  <a:gd name="connsiteY6" fmla="*/ 525780 h 993140"/>
                  <a:gd name="connsiteX7" fmla="*/ 533991 w 734826"/>
                  <a:gd name="connsiteY7" fmla="*/ 563880 h 993140"/>
                  <a:gd name="connsiteX8" fmla="*/ 541611 w 734826"/>
                  <a:gd name="connsiteY8" fmla="*/ 594360 h 993140"/>
                  <a:gd name="connsiteX9" fmla="*/ 617811 w 734826"/>
                  <a:gd name="connsiteY9" fmla="*/ 594360 h 993140"/>
                  <a:gd name="connsiteX10" fmla="*/ 594951 w 734826"/>
                  <a:gd name="connsiteY10" fmla="*/ 685800 h 993140"/>
                  <a:gd name="connsiteX11" fmla="*/ 694011 w 734826"/>
                  <a:gd name="connsiteY11" fmla="*/ 754380 h 993140"/>
                  <a:gd name="connsiteX12" fmla="*/ 678771 w 734826"/>
                  <a:gd name="connsiteY12" fmla="*/ 830580 h 993140"/>
                  <a:gd name="connsiteX13" fmla="*/ 734826 w 734826"/>
                  <a:gd name="connsiteY13" fmla="*/ 993140 h 993140"/>
                  <a:gd name="connsiteX14" fmla="*/ 0 w 734826"/>
                  <a:gd name="connsiteY14" fmla="*/ 993140 h 993140"/>
                  <a:gd name="connsiteX15" fmla="*/ 0 w 734826"/>
                  <a:gd name="connsiteY15" fmla="*/ 114372 h 993140"/>
                  <a:gd name="connsiteX16" fmla="*/ 591 w 734826"/>
                  <a:gd name="connsiteY16" fmla="*/ 114300 h 993140"/>
                  <a:gd name="connsiteX17" fmla="*/ 99651 w 734826"/>
                  <a:gd name="connsiteY17" fmla="*/ 129540 h 993140"/>
                  <a:gd name="connsiteX18" fmla="*/ 206331 w 734826"/>
                  <a:gd name="connsiteY18" fmla="*/ 190500 h 993140"/>
                  <a:gd name="connsiteX19" fmla="*/ 244431 w 734826"/>
                  <a:gd name="connsiteY19" fmla="*/ 228600 h 993140"/>
                  <a:gd name="connsiteX20" fmla="*/ 274911 w 734826"/>
                  <a:gd name="connsiteY20" fmla="*/ 266700 h 993140"/>
                  <a:gd name="connsiteX21" fmla="*/ 366351 w 734826"/>
                  <a:gd name="connsiteY21" fmla="*/ 274320 h 993140"/>
                  <a:gd name="connsiteX22" fmla="*/ 389211 w 734826"/>
                  <a:gd name="connsiteY22" fmla="*/ 190500 h 993140"/>
                  <a:gd name="connsiteX23" fmla="*/ 442551 w 734826"/>
                  <a:gd name="connsiteY23" fmla="*/ 114300 h 993140"/>
                  <a:gd name="connsiteX24" fmla="*/ 450171 w 734826"/>
                  <a:gd name="connsiteY24" fmla="*/ 60960 h 993140"/>
                  <a:gd name="connsiteX25" fmla="*/ 541611 w 734826"/>
                  <a:gd name="connsiteY25" fmla="*/ 30480 h 993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4826" h="993140">
                    <a:moveTo>
                      <a:pt x="617811" y="0"/>
                    </a:moveTo>
                    <a:lnTo>
                      <a:pt x="655911" y="0"/>
                    </a:lnTo>
                    <a:lnTo>
                      <a:pt x="671151" y="30480"/>
                    </a:lnTo>
                    <a:lnTo>
                      <a:pt x="610191" y="251460"/>
                    </a:lnTo>
                    <a:lnTo>
                      <a:pt x="610191" y="388620"/>
                    </a:lnTo>
                    <a:lnTo>
                      <a:pt x="594951" y="457200"/>
                    </a:lnTo>
                    <a:lnTo>
                      <a:pt x="541611" y="525780"/>
                    </a:lnTo>
                    <a:lnTo>
                      <a:pt x="533991" y="563880"/>
                    </a:lnTo>
                    <a:lnTo>
                      <a:pt x="541611" y="594360"/>
                    </a:lnTo>
                    <a:lnTo>
                      <a:pt x="617811" y="594360"/>
                    </a:lnTo>
                    <a:lnTo>
                      <a:pt x="594951" y="685800"/>
                    </a:lnTo>
                    <a:lnTo>
                      <a:pt x="694011" y="754380"/>
                    </a:lnTo>
                    <a:lnTo>
                      <a:pt x="678771" y="830580"/>
                    </a:lnTo>
                    <a:lnTo>
                      <a:pt x="734826" y="993140"/>
                    </a:lnTo>
                    <a:lnTo>
                      <a:pt x="0" y="993140"/>
                    </a:lnTo>
                    <a:lnTo>
                      <a:pt x="0" y="114372"/>
                    </a:lnTo>
                    <a:lnTo>
                      <a:pt x="591" y="114300"/>
                    </a:lnTo>
                    <a:lnTo>
                      <a:pt x="99651" y="129540"/>
                    </a:lnTo>
                    <a:lnTo>
                      <a:pt x="206331" y="190500"/>
                    </a:lnTo>
                    <a:lnTo>
                      <a:pt x="244431" y="228600"/>
                    </a:lnTo>
                    <a:lnTo>
                      <a:pt x="274911" y="266700"/>
                    </a:lnTo>
                    <a:lnTo>
                      <a:pt x="366351" y="274320"/>
                    </a:lnTo>
                    <a:lnTo>
                      <a:pt x="389211" y="190500"/>
                    </a:lnTo>
                    <a:lnTo>
                      <a:pt x="442551" y="114300"/>
                    </a:lnTo>
                    <a:lnTo>
                      <a:pt x="450171" y="60960"/>
                    </a:lnTo>
                    <a:lnTo>
                      <a:pt x="541611" y="3048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82FD5BA5-E89B-429F-898B-BF22681F2E21}"/>
                  </a:ext>
                </a:extLst>
              </p:cNvPr>
              <p:cNvSpPr/>
              <p:nvPr/>
            </p:nvSpPr>
            <p:spPr>
              <a:xfrm>
                <a:off x="24707850" y="28543250"/>
                <a:ext cx="1013336" cy="3511550"/>
              </a:xfrm>
              <a:custGeom>
                <a:avLst/>
                <a:gdLst>
                  <a:gd name="connsiteX0" fmla="*/ 812800 w 1013336"/>
                  <a:gd name="connsiteY0" fmla="*/ 0 h 3511550"/>
                  <a:gd name="connsiteX1" fmla="*/ 895350 w 1013336"/>
                  <a:gd name="connsiteY1" fmla="*/ 0 h 3511550"/>
                  <a:gd name="connsiteX2" fmla="*/ 933450 w 1013336"/>
                  <a:gd name="connsiteY2" fmla="*/ 57150 h 3511550"/>
                  <a:gd name="connsiteX3" fmla="*/ 1013336 w 1013336"/>
                  <a:gd name="connsiteY3" fmla="*/ 32570 h 3511550"/>
                  <a:gd name="connsiteX4" fmla="*/ 1013336 w 1013336"/>
                  <a:gd name="connsiteY4" fmla="*/ 3402064 h 3511550"/>
                  <a:gd name="connsiteX5" fmla="*/ 1009650 w 1013336"/>
                  <a:gd name="connsiteY5" fmla="*/ 3403600 h 3511550"/>
                  <a:gd name="connsiteX6" fmla="*/ 844550 w 1013336"/>
                  <a:gd name="connsiteY6" fmla="*/ 3327400 h 3511550"/>
                  <a:gd name="connsiteX7" fmla="*/ 787400 w 1013336"/>
                  <a:gd name="connsiteY7" fmla="*/ 3359150 h 3511550"/>
                  <a:gd name="connsiteX8" fmla="*/ 704850 w 1013336"/>
                  <a:gd name="connsiteY8" fmla="*/ 3359150 h 3511550"/>
                  <a:gd name="connsiteX9" fmla="*/ 666750 w 1013336"/>
                  <a:gd name="connsiteY9" fmla="*/ 3340100 h 3511550"/>
                  <a:gd name="connsiteX10" fmla="*/ 571500 w 1013336"/>
                  <a:gd name="connsiteY10" fmla="*/ 3365500 h 3511550"/>
                  <a:gd name="connsiteX11" fmla="*/ 552450 w 1013336"/>
                  <a:gd name="connsiteY11" fmla="*/ 3403600 h 3511550"/>
                  <a:gd name="connsiteX12" fmla="*/ 552450 w 1013336"/>
                  <a:gd name="connsiteY12" fmla="*/ 3448050 h 3511550"/>
                  <a:gd name="connsiteX13" fmla="*/ 488950 w 1013336"/>
                  <a:gd name="connsiteY13" fmla="*/ 3486150 h 3511550"/>
                  <a:gd name="connsiteX14" fmla="*/ 400050 w 1013336"/>
                  <a:gd name="connsiteY14" fmla="*/ 3511550 h 3511550"/>
                  <a:gd name="connsiteX15" fmla="*/ 336550 w 1013336"/>
                  <a:gd name="connsiteY15" fmla="*/ 3435350 h 3511550"/>
                  <a:gd name="connsiteX16" fmla="*/ 254000 w 1013336"/>
                  <a:gd name="connsiteY16" fmla="*/ 3486150 h 3511550"/>
                  <a:gd name="connsiteX17" fmla="*/ 203200 w 1013336"/>
                  <a:gd name="connsiteY17" fmla="*/ 3486150 h 3511550"/>
                  <a:gd name="connsiteX18" fmla="*/ 196850 w 1013336"/>
                  <a:gd name="connsiteY18" fmla="*/ 3416300 h 3511550"/>
                  <a:gd name="connsiteX19" fmla="*/ 241300 w 1013336"/>
                  <a:gd name="connsiteY19" fmla="*/ 3365500 h 3511550"/>
                  <a:gd name="connsiteX20" fmla="*/ 184150 w 1013336"/>
                  <a:gd name="connsiteY20" fmla="*/ 3327400 h 3511550"/>
                  <a:gd name="connsiteX21" fmla="*/ 184150 w 1013336"/>
                  <a:gd name="connsiteY21" fmla="*/ 3232150 h 3511550"/>
                  <a:gd name="connsiteX22" fmla="*/ 95250 w 1013336"/>
                  <a:gd name="connsiteY22" fmla="*/ 3143250 h 3511550"/>
                  <a:gd name="connsiteX23" fmla="*/ 44450 w 1013336"/>
                  <a:gd name="connsiteY23" fmla="*/ 3143250 h 3511550"/>
                  <a:gd name="connsiteX24" fmla="*/ 38100 w 1013336"/>
                  <a:gd name="connsiteY24" fmla="*/ 3086100 h 3511550"/>
                  <a:gd name="connsiteX25" fmla="*/ 6350 w 1013336"/>
                  <a:gd name="connsiteY25" fmla="*/ 3054350 h 3511550"/>
                  <a:gd name="connsiteX26" fmla="*/ 12700 w 1013336"/>
                  <a:gd name="connsiteY26" fmla="*/ 2971800 h 3511550"/>
                  <a:gd name="connsiteX27" fmla="*/ 57150 w 1013336"/>
                  <a:gd name="connsiteY27" fmla="*/ 2882900 h 3511550"/>
                  <a:gd name="connsiteX28" fmla="*/ 139700 w 1013336"/>
                  <a:gd name="connsiteY28" fmla="*/ 2857500 h 3511550"/>
                  <a:gd name="connsiteX29" fmla="*/ 63500 w 1013336"/>
                  <a:gd name="connsiteY29" fmla="*/ 2749550 h 3511550"/>
                  <a:gd name="connsiteX30" fmla="*/ 0 w 1013336"/>
                  <a:gd name="connsiteY30" fmla="*/ 2736850 h 3511550"/>
                  <a:gd name="connsiteX31" fmla="*/ 50800 w 1013336"/>
                  <a:gd name="connsiteY31" fmla="*/ 2654300 h 3511550"/>
                  <a:gd name="connsiteX32" fmla="*/ 50800 w 1013336"/>
                  <a:gd name="connsiteY32" fmla="*/ 2565400 h 3511550"/>
                  <a:gd name="connsiteX33" fmla="*/ 101600 w 1013336"/>
                  <a:gd name="connsiteY33" fmla="*/ 2514600 h 3511550"/>
                  <a:gd name="connsiteX34" fmla="*/ 38100 w 1013336"/>
                  <a:gd name="connsiteY34" fmla="*/ 2489200 h 3511550"/>
                  <a:gd name="connsiteX35" fmla="*/ 44450 w 1013336"/>
                  <a:gd name="connsiteY35" fmla="*/ 2444750 h 3511550"/>
                  <a:gd name="connsiteX36" fmla="*/ 76200 w 1013336"/>
                  <a:gd name="connsiteY36" fmla="*/ 2381250 h 3511550"/>
                  <a:gd name="connsiteX37" fmla="*/ 177800 w 1013336"/>
                  <a:gd name="connsiteY37" fmla="*/ 2336800 h 3511550"/>
                  <a:gd name="connsiteX38" fmla="*/ 203200 w 1013336"/>
                  <a:gd name="connsiteY38" fmla="*/ 2235200 h 3511550"/>
                  <a:gd name="connsiteX39" fmla="*/ 241300 w 1013336"/>
                  <a:gd name="connsiteY39" fmla="*/ 2159000 h 3511550"/>
                  <a:gd name="connsiteX40" fmla="*/ 298450 w 1013336"/>
                  <a:gd name="connsiteY40" fmla="*/ 2139950 h 3511550"/>
                  <a:gd name="connsiteX41" fmla="*/ 336550 w 1013336"/>
                  <a:gd name="connsiteY41" fmla="*/ 2019300 h 3511550"/>
                  <a:gd name="connsiteX42" fmla="*/ 336550 w 1013336"/>
                  <a:gd name="connsiteY42" fmla="*/ 1962150 h 3511550"/>
                  <a:gd name="connsiteX43" fmla="*/ 406400 w 1013336"/>
                  <a:gd name="connsiteY43" fmla="*/ 1911350 h 3511550"/>
                  <a:gd name="connsiteX44" fmla="*/ 476250 w 1013336"/>
                  <a:gd name="connsiteY44" fmla="*/ 1943100 h 3511550"/>
                  <a:gd name="connsiteX45" fmla="*/ 476250 w 1013336"/>
                  <a:gd name="connsiteY45" fmla="*/ 1898650 h 3511550"/>
                  <a:gd name="connsiteX46" fmla="*/ 463550 w 1013336"/>
                  <a:gd name="connsiteY46" fmla="*/ 1866900 h 3511550"/>
                  <a:gd name="connsiteX47" fmla="*/ 469900 w 1013336"/>
                  <a:gd name="connsiteY47" fmla="*/ 1828800 h 3511550"/>
                  <a:gd name="connsiteX48" fmla="*/ 400050 w 1013336"/>
                  <a:gd name="connsiteY48" fmla="*/ 1778000 h 3511550"/>
                  <a:gd name="connsiteX49" fmla="*/ 374650 w 1013336"/>
                  <a:gd name="connsiteY49" fmla="*/ 1695450 h 3511550"/>
                  <a:gd name="connsiteX50" fmla="*/ 469900 w 1013336"/>
                  <a:gd name="connsiteY50" fmla="*/ 1612900 h 3511550"/>
                  <a:gd name="connsiteX51" fmla="*/ 565150 w 1013336"/>
                  <a:gd name="connsiteY51" fmla="*/ 1638300 h 3511550"/>
                  <a:gd name="connsiteX52" fmla="*/ 654050 w 1013336"/>
                  <a:gd name="connsiteY52" fmla="*/ 1587500 h 3511550"/>
                  <a:gd name="connsiteX53" fmla="*/ 787400 w 1013336"/>
                  <a:gd name="connsiteY53" fmla="*/ 1466850 h 3511550"/>
                  <a:gd name="connsiteX54" fmla="*/ 800100 w 1013336"/>
                  <a:gd name="connsiteY54" fmla="*/ 1339850 h 3511550"/>
                  <a:gd name="connsiteX55" fmla="*/ 749300 w 1013336"/>
                  <a:gd name="connsiteY55" fmla="*/ 1308100 h 3511550"/>
                  <a:gd name="connsiteX56" fmla="*/ 787400 w 1013336"/>
                  <a:gd name="connsiteY56" fmla="*/ 1162050 h 3511550"/>
                  <a:gd name="connsiteX57" fmla="*/ 679450 w 1013336"/>
                  <a:gd name="connsiteY57" fmla="*/ 1098550 h 3511550"/>
                  <a:gd name="connsiteX58" fmla="*/ 685800 w 1013336"/>
                  <a:gd name="connsiteY58" fmla="*/ 914400 h 3511550"/>
                  <a:gd name="connsiteX59" fmla="*/ 577850 w 1013336"/>
                  <a:gd name="connsiteY59" fmla="*/ 850900 h 3511550"/>
                  <a:gd name="connsiteX60" fmla="*/ 533400 w 1013336"/>
                  <a:gd name="connsiteY60" fmla="*/ 609600 h 3511550"/>
                  <a:gd name="connsiteX61" fmla="*/ 463550 w 1013336"/>
                  <a:gd name="connsiteY61" fmla="*/ 571500 h 3511550"/>
                  <a:gd name="connsiteX62" fmla="*/ 527050 w 1013336"/>
                  <a:gd name="connsiteY62" fmla="*/ 508000 h 3511550"/>
                  <a:gd name="connsiteX63" fmla="*/ 520700 w 1013336"/>
                  <a:gd name="connsiteY63" fmla="*/ 393700 h 3511550"/>
                  <a:gd name="connsiteX64" fmla="*/ 457200 w 1013336"/>
                  <a:gd name="connsiteY64" fmla="*/ 374650 h 3511550"/>
                  <a:gd name="connsiteX65" fmla="*/ 469900 w 1013336"/>
                  <a:gd name="connsiteY65" fmla="*/ 298450 h 3511550"/>
                  <a:gd name="connsiteX66" fmla="*/ 368300 w 1013336"/>
                  <a:gd name="connsiteY66" fmla="*/ 209550 h 3511550"/>
                  <a:gd name="connsiteX67" fmla="*/ 482600 w 1013336"/>
                  <a:gd name="connsiteY67" fmla="*/ 171450 h 3511550"/>
                  <a:gd name="connsiteX68" fmla="*/ 622300 w 1013336"/>
                  <a:gd name="connsiteY68" fmla="*/ 139700 h 351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013336" h="3511550">
                    <a:moveTo>
                      <a:pt x="812800" y="0"/>
                    </a:move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3336" y="32570"/>
                    </a:lnTo>
                    <a:lnTo>
                      <a:pt x="1013336" y="3402064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lnTo>
                      <a:pt x="482600" y="171450"/>
                    </a:lnTo>
                    <a:lnTo>
                      <a:pt x="622300" y="1397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299F9EBF-4CBE-4838-B50F-410976F0B906}"/>
                  </a:ext>
                </a:extLst>
              </p:cNvPr>
              <p:cNvSpPr/>
              <p:nvPr/>
            </p:nvSpPr>
            <p:spPr>
              <a:xfrm>
                <a:off x="22910418" y="33850928"/>
                <a:ext cx="2810770" cy="2026572"/>
              </a:xfrm>
              <a:custGeom>
                <a:avLst/>
                <a:gdLst>
                  <a:gd name="connsiteX0" fmla="*/ 2810770 w 2810770"/>
                  <a:gd name="connsiteY0" fmla="*/ 0 h 2026572"/>
                  <a:gd name="connsiteX1" fmla="*/ 2810770 w 2810770"/>
                  <a:gd name="connsiteY1" fmla="*/ 1760804 h 2026572"/>
                  <a:gd name="connsiteX2" fmla="*/ 2794382 w 2810770"/>
                  <a:gd name="connsiteY2" fmla="*/ 1753520 h 2026572"/>
                  <a:gd name="connsiteX3" fmla="*/ 2788032 w 2810770"/>
                  <a:gd name="connsiteY3" fmla="*/ 1829720 h 2026572"/>
                  <a:gd name="connsiteX4" fmla="*/ 2762632 w 2810770"/>
                  <a:gd name="connsiteY4" fmla="*/ 1861472 h 2026572"/>
                  <a:gd name="connsiteX5" fmla="*/ 2705482 w 2810770"/>
                  <a:gd name="connsiteY5" fmla="*/ 1848772 h 2026572"/>
                  <a:gd name="connsiteX6" fmla="*/ 2699132 w 2810770"/>
                  <a:gd name="connsiteY6" fmla="*/ 1912272 h 2026572"/>
                  <a:gd name="connsiteX7" fmla="*/ 2591182 w 2810770"/>
                  <a:gd name="connsiteY7" fmla="*/ 2013872 h 2026572"/>
                  <a:gd name="connsiteX8" fmla="*/ 2564512 w 2810770"/>
                  <a:gd name="connsiteY8" fmla="*/ 2026572 h 2026572"/>
                  <a:gd name="connsiteX9" fmla="*/ 1202346 w 2810770"/>
                  <a:gd name="connsiteY9" fmla="*/ 2026572 h 2026572"/>
                  <a:gd name="connsiteX10" fmla="*/ 1225932 w 2810770"/>
                  <a:gd name="connsiteY10" fmla="*/ 1944024 h 2026572"/>
                  <a:gd name="connsiteX11" fmla="*/ 1187832 w 2810770"/>
                  <a:gd name="connsiteY11" fmla="*/ 1677320 h 2026572"/>
                  <a:gd name="connsiteX12" fmla="*/ 1130682 w 2810770"/>
                  <a:gd name="connsiteY12" fmla="*/ 1632872 h 2026572"/>
                  <a:gd name="connsiteX13" fmla="*/ 1130682 w 2810770"/>
                  <a:gd name="connsiteY13" fmla="*/ 1537624 h 2026572"/>
                  <a:gd name="connsiteX14" fmla="*/ 1060832 w 2810770"/>
                  <a:gd name="connsiteY14" fmla="*/ 1550320 h 2026572"/>
                  <a:gd name="connsiteX15" fmla="*/ 1016382 w 2810770"/>
                  <a:gd name="connsiteY15" fmla="*/ 1556672 h 2026572"/>
                  <a:gd name="connsiteX16" fmla="*/ 984632 w 2810770"/>
                  <a:gd name="connsiteY16" fmla="*/ 1493172 h 2026572"/>
                  <a:gd name="connsiteX17" fmla="*/ 908432 w 2810770"/>
                  <a:gd name="connsiteY17" fmla="*/ 1518572 h 2026572"/>
                  <a:gd name="connsiteX18" fmla="*/ 902082 w 2810770"/>
                  <a:gd name="connsiteY18" fmla="*/ 1575720 h 2026572"/>
                  <a:gd name="connsiteX19" fmla="*/ 825882 w 2810770"/>
                  <a:gd name="connsiteY19" fmla="*/ 1651920 h 2026572"/>
                  <a:gd name="connsiteX20" fmla="*/ 654432 w 2810770"/>
                  <a:gd name="connsiteY20" fmla="*/ 1620172 h 2026572"/>
                  <a:gd name="connsiteX21" fmla="*/ 521082 w 2810770"/>
                  <a:gd name="connsiteY21" fmla="*/ 1493172 h 2026572"/>
                  <a:gd name="connsiteX22" fmla="*/ 444882 w 2810770"/>
                  <a:gd name="connsiteY22" fmla="*/ 1505872 h 2026572"/>
                  <a:gd name="connsiteX23" fmla="*/ 387732 w 2810770"/>
                  <a:gd name="connsiteY23" fmla="*/ 1499520 h 2026572"/>
                  <a:gd name="connsiteX24" fmla="*/ 305182 w 2810770"/>
                  <a:gd name="connsiteY24" fmla="*/ 1499520 h 2026572"/>
                  <a:gd name="connsiteX25" fmla="*/ 190882 w 2810770"/>
                  <a:gd name="connsiteY25" fmla="*/ 1461424 h 2026572"/>
                  <a:gd name="connsiteX26" fmla="*/ 89282 w 2810770"/>
                  <a:gd name="connsiteY26" fmla="*/ 1448720 h 2026572"/>
                  <a:gd name="connsiteX27" fmla="*/ 38482 w 2810770"/>
                  <a:gd name="connsiteY27" fmla="*/ 1391572 h 2026572"/>
                  <a:gd name="connsiteX28" fmla="*/ 0 w 2810770"/>
                  <a:gd name="connsiteY28" fmla="*/ 1336600 h 2026572"/>
                  <a:gd name="connsiteX29" fmla="*/ 382 w 2810770"/>
                  <a:gd name="connsiteY29" fmla="*/ 1334424 h 2026572"/>
                  <a:gd name="connsiteX30" fmla="*/ 19432 w 2810770"/>
                  <a:gd name="connsiteY30" fmla="*/ 1289972 h 2026572"/>
                  <a:gd name="connsiteX31" fmla="*/ 82932 w 2810770"/>
                  <a:gd name="connsiteY31" fmla="*/ 1239172 h 2026572"/>
                  <a:gd name="connsiteX32" fmla="*/ 57532 w 2810770"/>
                  <a:gd name="connsiteY32" fmla="*/ 1194720 h 2026572"/>
                  <a:gd name="connsiteX33" fmla="*/ 82932 w 2810770"/>
                  <a:gd name="connsiteY33" fmla="*/ 1112172 h 2026572"/>
                  <a:gd name="connsiteX34" fmla="*/ 57532 w 2810770"/>
                  <a:gd name="connsiteY34" fmla="*/ 1048672 h 2026572"/>
                  <a:gd name="connsiteX35" fmla="*/ 32132 w 2810770"/>
                  <a:gd name="connsiteY35" fmla="*/ 959772 h 2026572"/>
                  <a:gd name="connsiteX36" fmla="*/ 82932 w 2810770"/>
                  <a:gd name="connsiteY36" fmla="*/ 851824 h 2026572"/>
                  <a:gd name="connsiteX37" fmla="*/ 165482 w 2810770"/>
                  <a:gd name="connsiteY37" fmla="*/ 832772 h 2026572"/>
                  <a:gd name="connsiteX38" fmla="*/ 165482 w 2810770"/>
                  <a:gd name="connsiteY38" fmla="*/ 756572 h 2026572"/>
                  <a:gd name="connsiteX39" fmla="*/ 222632 w 2810770"/>
                  <a:gd name="connsiteY39" fmla="*/ 693072 h 2026572"/>
                  <a:gd name="connsiteX40" fmla="*/ 324232 w 2810770"/>
                  <a:gd name="connsiteY40" fmla="*/ 623224 h 2026572"/>
                  <a:gd name="connsiteX41" fmla="*/ 400432 w 2810770"/>
                  <a:gd name="connsiteY41" fmla="*/ 654972 h 2026572"/>
                  <a:gd name="connsiteX42" fmla="*/ 457582 w 2810770"/>
                  <a:gd name="connsiteY42" fmla="*/ 635920 h 2026572"/>
                  <a:gd name="connsiteX43" fmla="*/ 470282 w 2810770"/>
                  <a:gd name="connsiteY43" fmla="*/ 591472 h 2026572"/>
                  <a:gd name="connsiteX44" fmla="*/ 495682 w 2810770"/>
                  <a:gd name="connsiteY44" fmla="*/ 547024 h 2026572"/>
                  <a:gd name="connsiteX45" fmla="*/ 571882 w 2810770"/>
                  <a:gd name="connsiteY45" fmla="*/ 527972 h 2026572"/>
                  <a:gd name="connsiteX46" fmla="*/ 660782 w 2810770"/>
                  <a:gd name="connsiteY46" fmla="*/ 508920 h 2026572"/>
                  <a:gd name="connsiteX47" fmla="*/ 705232 w 2810770"/>
                  <a:gd name="connsiteY47" fmla="*/ 515272 h 2026572"/>
                  <a:gd name="connsiteX48" fmla="*/ 825882 w 2810770"/>
                  <a:gd name="connsiteY48" fmla="*/ 477172 h 2026572"/>
                  <a:gd name="connsiteX49" fmla="*/ 870332 w 2810770"/>
                  <a:gd name="connsiteY49" fmla="*/ 591472 h 2026572"/>
                  <a:gd name="connsiteX50" fmla="*/ 959232 w 2810770"/>
                  <a:gd name="connsiteY50" fmla="*/ 623224 h 2026572"/>
                  <a:gd name="connsiteX51" fmla="*/ 1048132 w 2810770"/>
                  <a:gd name="connsiteY51" fmla="*/ 623224 h 2026572"/>
                  <a:gd name="connsiteX52" fmla="*/ 1092582 w 2810770"/>
                  <a:gd name="connsiteY52" fmla="*/ 591472 h 2026572"/>
                  <a:gd name="connsiteX53" fmla="*/ 1168782 w 2810770"/>
                  <a:gd name="connsiteY53" fmla="*/ 477172 h 2026572"/>
                  <a:gd name="connsiteX54" fmla="*/ 1264032 w 2810770"/>
                  <a:gd name="connsiteY54" fmla="*/ 477172 h 2026572"/>
                  <a:gd name="connsiteX55" fmla="*/ 1371982 w 2810770"/>
                  <a:gd name="connsiteY55" fmla="*/ 464472 h 2026572"/>
                  <a:gd name="connsiteX56" fmla="*/ 1422782 w 2810770"/>
                  <a:gd name="connsiteY56" fmla="*/ 445424 h 2026572"/>
                  <a:gd name="connsiteX57" fmla="*/ 1454532 w 2810770"/>
                  <a:gd name="connsiteY57" fmla="*/ 375572 h 2026572"/>
                  <a:gd name="connsiteX58" fmla="*/ 1486282 w 2810770"/>
                  <a:gd name="connsiteY58" fmla="*/ 273972 h 2026572"/>
                  <a:gd name="connsiteX59" fmla="*/ 1638682 w 2810770"/>
                  <a:gd name="connsiteY59" fmla="*/ 261272 h 2026572"/>
                  <a:gd name="connsiteX60" fmla="*/ 1708532 w 2810770"/>
                  <a:gd name="connsiteY60" fmla="*/ 242224 h 2026572"/>
                  <a:gd name="connsiteX61" fmla="*/ 1841882 w 2810770"/>
                  <a:gd name="connsiteY61" fmla="*/ 223172 h 2026572"/>
                  <a:gd name="connsiteX62" fmla="*/ 1930782 w 2810770"/>
                  <a:gd name="connsiteY62" fmla="*/ 248572 h 2026572"/>
                  <a:gd name="connsiteX63" fmla="*/ 1975232 w 2810770"/>
                  <a:gd name="connsiteY63" fmla="*/ 261272 h 2026572"/>
                  <a:gd name="connsiteX64" fmla="*/ 2026032 w 2810770"/>
                  <a:gd name="connsiteY64" fmla="*/ 248572 h 2026572"/>
                  <a:gd name="connsiteX65" fmla="*/ 2070482 w 2810770"/>
                  <a:gd name="connsiteY65" fmla="*/ 267624 h 2026572"/>
                  <a:gd name="connsiteX66" fmla="*/ 2089532 w 2810770"/>
                  <a:gd name="connsiteY66" fmla="*/ 223172 h 2026572"/>
                  <a:gd name="connsiteX67" fmla="*/ 2248282 w 2810770"/>
                  <a:gd name="connsiteY67" fmla="*/ 299372 h 2026572"/>
                  <a:gd name="connsiteX68" fmla="*/ 2305432 w 2810770"/>
                  <a:gd name="connsiteY68" fmla="*/ 312072 h 2026572"/>
                  <a:gd name="connsiteX69" fmla="*/ 2349882 w 2810770"/>
                  <a:gd name="connsiteY69" fmla="*/ 267624 h 2026572"/>
                  <a:gd name="connsiteX70" fmla="*/ 2343532 w 2810770"/>
                  <a:gd name="connsiteY70" fmla="*/ 223172 h 2026572"/>
                  <a:gd name="connsiteX71" fmla="*/ 2375282 w 2810770"/>
                  <a:gd name="connsiteY71" fmla="*/ 140624 h 2026572"/>
                  <a:gd name="connsiteX72" fmla="*/ 2502282 w 2810770"/>
                  <a:gd name="connsiteY72" fmla="*/ 115224 h 2026572"/>
                  <a:gd name="connsiteX73" fmla="*/ 2546732 w 2810770"/>
                  <a:gd name="connsiteY73" fmla="*/ 70772 h 2026572"/>
                  <a:gd name="connsiteX74" fmla="*/ 2635632 w 2810770"/>
                  <a:gd name="connsiteY74" fmla="*/ 58072 h 2026572"/>
                  <a:gd name="connsiteX75" fmla="*/ 2705482 w 2810770"/>
                  <a:gd name="connsiteY75" fmla="*/ 58072 h 2026572"/>
                  <a:gd name="connsiteX76" fmla="*/ 2756282 w 2810770"/>
                  <a:gd name="connsiteY76" fmla="*/ 102520 h 2026572"/>
                  <a:gd name="connsiteX77" fmla="*/ 2781682 w 2810770"/>
                  <a:gd name="connsiteY77" fmla="*/ 58072 h 2026572"/>
                  <a:gd name="connsiteX78" fmla="*/ 2781682 w 2810770"/>
                  <a:gd name="connsiteY78" fmla="*/ 7272 h 2026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2810770" h="2026572">
                    <a:moveTo>
                      <a:pt x="2810770" y="0"/>
                    </a:moveTo>
                    <a:lnTo>
                      <a:pt x="2810770" y="1760804"/>
                    </a:lnTo>
                    <a:lnTo>
                      <a:pt x="2794382" y="1753520"/>
                    </a:lnTo>
                    <a:lnTo>
                      <a:pt x="2788032" y="1829720"/>
                    </a:lnTo>
                    <a:lnTo>
                      <a:pt x="2762632" y="1861472"/>
                    </a:lnTo>
                    <a:lnTo>
                      <a:pt x="2705482" y="1848772"/>
                    </a:lnTo>
                    <a:lnTo>
                      <a:pt x="2699132" y="1912272"/>
                    </a:lnTo>
                    <a:lnTo>
                      <a:pt x="2591182" y="2013872"/>
                    </a:lnTo>
                    <a:lnTo>
                      <a:pt x="2564512" y="2026572"/>
                    </a:lnTo>
                    <a:lnTo>
                      <a:pt x="1202346" y="2026572"/>
                    </a:lnTo>
                    <a:lnTo>
                      <a:pt x="1225932" y="1944024"/>
                    </a:lnTo>
                    <a:lnTo>
                      <a:pt x="1187832" y="1677320"/>
                    </a:lnTo>
                    <a:lnTo>
                      <a:pt x="1130682" y="1632872"/>
                    </a:lnTo>
                    <a:lnTo>
                      <a:pt x="1130682" y="1537624"/>
                    </a:lnTo>
                    <a:lnTo>
                      <a:pt x="1060832" y="1550320"/>
                    </a:lnTo>
                    <a:lnTo>
                      <a:pt x="1016382" y="1556672"/>
                    </a:lnTo>
                    <a:lnTo>
                      <a:pt x="984632" y="1493172"/>
                    </a:lnTo>
                    <a:lnTo>
                      <a:pt x="908432" y="1518572"/>
                    </a:lnTo>
                    <a:lnTo>
                      <a:pt x="902082" y="1575720"/>
                    </a:lnTo>
                    <a:lnTo>
                      <a:pt x="825882" y="1651920"/>
                    </a:lnTo>
                    <a:lnTo>
                      <a:pt x="654432" y="1620172"/>
                    </a:lnTo>
                    <a:lnTo>
                      <a:pt x="521082" y="1493172"/>
                    </a:lnTo>
                    <a:lnTo>
                      <a:pt x="444882" y="1505872"/>
                    </a:lnTo>
                    <a:lnTo>
                      <a:pt x="387732" y="1499520"/>
                    </a:lnTo>
                    <a:lnTo>
                      <a:pt x="305182" y="1499520"/>
                    </a:lnTo>
                    <a:lnTo>
                      <a:pt x="190882" y="1461424"/>
                    </a:lnTo>
                    <a:lnTo>
                      <a:pt x="89282" y="1448720"/>
                    </a:lnTo>
                    <a:lnTo>
                      <a:pt x="38482" y="1391572"/>
                    </a:lnTo>
                    <a:lnTo>
                      <a:pt x="0" y="1336600"/>
                    </a:lnTo>
                    <a:lnTo>
                      <a:pt x="382" y="1334424"/>
                    </a:lnTo>
                    <a:lnTo>
                      <a:pt x="19432" y="1289972"/>
                    </a:lnTo>
                    <a:lnTo>
                      <a:pt x="82932" y="1239172"/>
                    </a:lnTo>
                    <a:lnTo>
                      <a:pt x="57532" y="1194720"/>
                    </a:lnTo>
                    <a:lnTo>
                      <a:pt x="82932" y="1112172"/>
                    </a:lnTo>
                    <a:lnTo>
                      <a:pt x="57532" y="1048672"/>
                    </a:lnTo>
                    <a:lnTo>
                      <a:pt x="32132" y="959772"/>
                    </a:lnTo>
                    <a:lnTo>
                      <a:pt x="82932" y="851824"/>
                    </a:lnTo>
                    <a:lnTo>
                      <a:pt x="165482" y="832772"/>
                    </a:lnTo>
                    <a:lnTo>
                      <a:pt x="165482" y="756572"/>
                    </a:lnTo>
                    <a:lnTo>
                      <a:pt x="222632" y="693072"/>
                    </a:lnTo>
                    <a:lnTo>
                      <a:pt x="324232" y="623224"/>
                    </a:lnTo>
                    <a:lnTo>
                      <a:pt x="400432" y="654972"/>
                    </a:lnTo>
                    <a:lnTo>
                      <a:pt x="457582" y="635920"/>
                    </a:lnTo>
                    <a:lnTo>
                      <a:pt x="470282" y="591472"/>
                    </a:lnTo>
                    <a:lnTo>
                      <a:pt x="495682" y="547024"/>
                    </a:lnTo>
                    <a:lnTo>
                      <a:pt x="571882" y="527972"/>
                    </a:lnTo>
                    <a:lnTo>
                      <a:pt x="660782" y="508920"/>
                    </a:lnTo>
                    <a:lnTo>
                      <a:pt x="705232" y="515272"/>
                    </a:lnTo>
                    <a:lnTo>
                      <a:pt x="825882" y="477172"/>
                    </a:lnTo>
                    <a:lnTo>
                      <a:pt x="870332" y="591472"/>
                    </a:lnTo>
                    <a:lnTo>
                      <a:pt x="959232" y="623224"/>
                    </a:lnTo>
                    <a:lnTo>
                      <a:pt x="1048132" y="623224"/>
                    </a:lnTo>
                    <a:lnTo>
                      <a:pt x="1092582" y="591472"/>
                    </a:lnTo>
                    <a:lnTo>
                      <a:pt x="1168782" y="477172"/>
                    </a:lnTo>
                    <a:lnTo>
                      <a:pt x="1264032" y="477172"/>
                    </a:lnTo>
                    <a:lnTo>
                      <a:pt x="1371982" y="464472"/>
                    </a:lnTo>
                    <a:lnTo>
                      <a:pt x="1422782" y="445424"/>
                    </a:lnTo>
                    <a:lnTo>
                      <a:pt x="1454532" y="375572"/>
                    </a:lnTo>
                    <a:lnTo>
                      <a:pt x="1486282" y="273972"/>
                    </a:lnTo>
                    <a:lnTo>
                      <a:pt x="1638682" y="261272"/>
                    </a:lnTo>
                    <a:lnTo>
                      <a:pt x="1708532" y="242224"/>
                    </a:lnTo>
                    <a:lnTo>
                      <a:pt x="1841882" y="223172"/>
                    </a:lnTo>
                    <a:lnTo>
                      <a:pt x="1930782" y="248572"/>
                    </a:lnTo>
                    <a:lnTo>
                      <a:pt x="1975232" y="261272"/>
                    </a:lnTo>
                    <a:lnTo>
                      <a:pt x="2026032" y="248572"/>
                    </a:lnTo>
                    <a:lnTo>
                      <a:pt x="2070482" y="267624"/>
                    </a:lnTo>
                    <a:lnTo>
                      <a:pt x="2089532" y="223172"/>
                    </a:lnTo>
                    <a:lnTo>
                      <a:pt x="2248282" y="299372"/>
                    </a:lnTo>
                    <a:lnTo>
                      <a:pt x="2305432" y="312072"/>
                    </a:lnTo>
                    <a:lnTo>
                      <a:pt x="2349882" y="267624"/>
                    </a:lnTo>
                    <a:lnTo>
                      <a:pt x="2343532" y="223172"/>
                    </a:lnTo>
                    <a:lnTo>
                      <a:pt x="2375282" y="140624"/>
                    </a:lnTo>
                    <a:lnTo>
                      <a:pt x="2502282" y="115224"/>
                    </a:lnTo>
                    <a:lnTo>
                      <a:pt x="2546732" y="70772"/>
                    </a:lnTo>
                    <a:lnTo>
                      <a:pt x="2635632" y="58072"/>
                    </a:lnTo>
                    <a:lnTo>
                      <a:pt x="2705482" y="58072"/>
                    </a:lnTo>
                    <a:lnTo>
                      <a:pt x="2756282" y="102520"/>
                    </a:lnTo>
                    <a:lnTo>
                      <a:pt x="2781682" y="58072"/>
                    </a:lnTo>
                    <a:lnTo>
                      <a:pt x="2781682" y="7272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942743D7-D887-44F3-AC4C-4B5A91A8A780}"/>
                  </a:ext>
                </a:extLst>
              </p:cNvPr>
              <p:cNvSpPr/>
              <p:nvPr/>
            </p:nvSpPr>
            <p:spPr>
              <a:xfrm>
                <a:off x="22606000" y="33267650"/>
                <a:ext cx="2676928" cy="1446502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9E295FA7-33AD-4772-AD61-CA01A2DDB629}"/>
                  </a:ext>
                </a:extLst>
              </p:cNvPr>
              <p:cNvSpPr/>
              <p:nvPr/>
            </p:nvSpPr>
            <p:spPr>
              <a:xfrm>
                <a:off x="19814718" y="34251900"/>
                <a:ext cx="3606622" cy="1625600"/>
              </a:xfrm>
              <a:custGeom>
                <a:avLst/>
                <a:gdLst>
                  <a:gd name="connsiteX0" fmla="*/ 3606622 w 3606622"/>
                  <a:gd name="connsiteY0" fmla="*/ 1093892 h 1625600"/>
                  <a:gd name="connsiteX1" fmla="*/ 3606618 w 3606622"/>
                  <a:gd name="connsiteY1" fmla="*/ 1093896 h 1625600"/>
                  <a:gd name="connsiteX2" fmla="*/ 3540582 w 3606622"/>
                  <a:gd name="connsiteY2" fmla="*/ 1104900 h 1625600"/>
                  <a:gd name="connsiteX3" fmla="*/ 905332 w 3606622"/>
                  <a:gd name="connsiteY3" fmla="*/ 0 h 1625600"/>
                  <a:gd name="connsiteX4" fmla="*/ 994232 w 3606622"/>
                  <a:gd name="connsiteY4" fmla="*/ 69852 h 1625600"/>
                  <a:gd name="connsiteX5" fmla="*/ 1083132 w 3606622"/>
                  <a:gd name="connsiteY5" fmla="*/ 228600 h 1625600"/>
                  <a:gd name="connsiteX6" fmla="*/ 1165682 w 3606622"/>
                  <a:gd name="connsiteY6" fmla="*/ 311148 h 1625600"/>
                  <a:gd name="connsiteX7" fmla="*/ 1248232 w 3606622"/>
                  <a:gd name="connsiteY7" fmla="*/ 539748 h 1625600"/>
                  <a:gd name="connsiteX8" fmla="*/ 1248232 w 3606622"/>
                  <a:gd name="connsiteY8" fmla="*/ 590548 h 1625600"/>
                  <a:gd name="connsiteX9" fmla="*/ 1356182 w 3606622"/>
                  <a:gd name="connsiteY9" fmla="*/ 717548 h 1625600"/>
                  <a:gd name="connsiteX10" fmla="*/ 1419682 w 3606622"/>
                  <a:gd name="connsiteY10" fmla="*/ 717548 h 1625600"/>
                  <a:gd name="connsiteX11" fmla="*/ 1451432 w 3606622"/>
                  <a:gd name="connsiteY11" fmla="*/ 742948 h 1625600"/>
                  <a:gd name="connsiteX12" fmla="*/ 1502232 w 3606622"/>
                  <a:gd name="connsiteY12" fmla="*/ 755652 h 1625600"/>
                  <a:gd name="connsiteX13" fmla="*/ 1768932 w 3606622"/>
                  <a:gd name="connsiteY13" fmla="*/ 673100 h 1625600"/>
                  <a:gd name="connsiteX14" fmla="*/ 1889582 w 3606622"/>
                  <a:gd name="connsiteY14" fmla="*/ 590548 h 1625600"/>
                  <a:gd name="connsiteX15" fmla="*/ 1953082 w 3606622"/>
                  <a:gd name="connsiteY15" fmla="*/ 584200 h 1625600"/>
                  <a:gd name="connsiteX16" fmla="*/ 2067382 w 3606622"/>
                  <a:gd name="connsiteY16" fmla="*/ 571500 h 1625600"/>
                  <a:gd name="connsiteX17" fmla="*/ 2372182 w 3606622"/>
                  <a:gd name="connsiteY17" fmla="*/ 539748 h 1625600"/>
                  <a:gd name="connsiteX18" fmla="*/ 2613482 w 3606622"/>
                  <a:gd name="connsiteY18" fmla="*/ 609600 h 1625600"/>
                  <a:gd name="connsiteX19" fmla="*/ 2721432 w 3606622"/>
                  <a:gd name="connsiteY19" fmla="*/ 508000 h 1625600"/>
                  <a:gd name="connsiteX20" fmla="*/ 2797632 w 3606622"/>
                  <a:gd name="connsiteY20" fmla="*/ 412748 h 1625600"/>
                  <a:gd name="connsiteX21" fmla="*/ 2918282 w 3606622"/>
                  <a:gd name="connsiteY21" fmla="*/ 361948 h 1625600"/>
                  <a:gd name="connsiteX22" fmla="*/ 2924540 w 3606622"/>
                  <a:gd name="connsiteY22" fmla="*/ 360072 h 1625600"/>
                  <a:gd name="connsiteX23" fmla="*/ 2962732 w 3606622"/>
                  <a:gd name="connsiteY23" fmla="*/ 387348 h 1625600"/>
                  <a:gd name="connsiteX24" fmla="*/ 3013532 w 3606622"/>
                  <a:gd name="connsiteY24" fmla="*/ 393700 h 1625600"/>
                  <a:gd name="connsiteX25" fmla="*/ 3026232 w 3606622"/>
                  <a:gd name="connsiteY25" fmla="*/ 419100 h 1625600"/>
                  <a:gd name="connsiteX26" fmla="*/ 3102432 w 3606622"/>
                  <a:gd name="connsiteY26" fmla="*/ 393700 h 1625600"/>
                  <a:gd name="connsiteX27" fmla="*/ 3173268 w 3606622"/>
                  <a:gd name="connsiteY27" fmla="*/ 462252 h 1625600"/>
                  <a:gd name="connsiteX28" fmla="*/ 3127832 w 3606622"/>
                  <a:gd name="connsiteY28" fmla="*/ 558800 h 1625600"/>
                  <a:gd name="connsiteX29" fmla="*/ 3153232 w 3606622"/>
                  <a:gd name="connsiteY29" fmla="*/ 647700 h 1625600"/>
                  <a:gd name="connsiteX30" fmla="*/ 3178632 w 3606622"/>
                  <a:gd name="connsiteY30" fmla="*/ 711200 h 1625600"/>
                  <a:gd name="connsiteX31" fmla="*/ 3153232 w 3606622"/>
                  <a:gd name="connsiteY31" fmla="*/ 793748 h 1625600"/>
                  <a:gd name="connsiteX32" fmla="*/ 3178632 w 3606622"/>
                  <a:gd name="connsiteY32" fmla="*/ 838200 h 1625600"/>
                  <a:gd name="connsiteX33" fmla="*/ 3115132 w 3606622"/>
                  <a:gd name="connsiteY33" fmla="*/ 889000 h 1625600"/>
                  <a:gd name="connsiteX34" fmla="*/ 3096082 w 3606622"/>
                  <a:gd name="connsiteY34" fmla="*/ 933452 h 1625600"/>
                  <a:gd name="connsiteX35" fmla="*/ 3095700 w 3606622"/>
                  <a:gd name="connsiteY35" fmla="*/ 935628 h 1625600"/>
                  <a:gd name="connsiteX36" fmla="*/ 3089732 w 3606622"/>
                  <a:gd name="connsiteY36" fmla="*/ 927100 h 1625600"/>
                  <a:gd name="connsiteX37" fmla="*/ 3013532 w 3606622"/>
                  <a:gd name="connsiteY37" fmla="*/ 958852 h 1625600"/>
                  <a:gd name="connsiteX38" fmla="*/ 2924632 w 3606622"/>
                  <a:gd name="connsiteY38" fmla="*/ 939800 h 1625600"/>
                  <a:gd name="connsiteX39" fmla="*/ 2848432 w 3606622"/>
                  <a:gd name="connsiteY39" fmla="*/ 984252 h 1625600"/>
                  <a:gd name="connsiteX40" fmla="*/ 2734132 w 3606622"/>
                  <a:gd name="connsiteY40" fmla="*/ 933452 h 1625600"/>
                  <a:gd name="connsiteX41" fmla="*/ 2600782 w 3606622"/>
                  <a:gd name="connsiteY41" fmla="*/ 1117600 h 1625600"/>
                  <a:gd name="connsiteX42" fmla="*/ 2403932 w 3606622"/>
                  <a:gd name="connsiteY42" fmla="*/ 1104900 h 1625600"/>
                  <a:gd name="connsiteX43" fmla="*/ 2315032 w 3606622"/>
                  <a:gd name="connsiteY43" fmla="*/ 1073148 h 1625600"/>
                  <a:gd name="connsiteX44" fmla="*/ 2276932 w 3606622"/>
                  <a:gd name="connsiteY44" fmla="*/ 1117600 h 1625600"/>
                  <a:gd name="connsiteX45" fmla="*/ 2181682 w 3606622"/>
                  <a:gd name="connsiteY45" fmla="*/ 1092200 h 1625600"/>
                  <a:gd name="connsiteX46" fmla="*/ 2080082 w 3606622"/>
                  <a:gd name="connsiteY46" fmla="*/ 1168400 h 1625600"/>
                  <a:gd name="connsiteX47" fmla="*/ 1934032 w 3606622"/>
                  <a:gd name="connsiteY47" fmla="*/ 1130300 h 1625600"/>
                  <a:gd name="connsiteX48" fmla="*/ 1845132 w 3606622"/>
                  <a:gd name="connsiteY48" fmla="*/ 1263652 h 1625600"/>
                  <a:gd name="connsiteX49" fmla="*/ 1749882 w 3606622"/>
                  <a:gd name="connsiteY49" fmla="*/ 1301748 h 1625600"/>
                  <a:gd name="connsiteX50" fmla="*/ 1673682 w 3606622"/>
                  <a:gd name="connsiteY50" fmla="*/ 1263652 h 1625600"/>
                  <a:gd name="connsiteX51" fmla="*/ 1572082 w 3606622"/>
                  <a:gd name="connsiteY51" fmla="*/ 1416052 h 1625600"/>
                  <a:gd name="connsiteX52" fmla="*/ 1559382 w 3606622"/>
                  <a:gd name="connsiteY52" fmla="*/ 1466852 h 1625600"/>
                  <a:gd name="connsiteX53" fmla="*/ 1514932 w 3606622"/>
                  <a:gd name="connsiteY53" fmla="*/ 1524000 h 1625600"/>
                  <a:gd name="connsiteX54" fmla="*/ 1514932 w 3606622"/>
                  <a:gd name="connsiteY54" fmla="*/ 1593852 h 1625600"/>
                  <a:gd name="connsiteX55" fmla="*/ 1451432 w 3606622"/>
                  <a:gd name="connsiteY55" fmla="*/ 1619252 h 1625600"/>
                  <a:gd name="connsiteX56" fmla="*/ 1450944 w 3606622"/>
                  <a:gd name="connsiteY56" fmla="*/ 1625600 h 1625600"/>
                  <a:gd name="connsiteX57" fmla="*/ 0 w 3606622"/>
                  <a:gd name="connsiteY57" fmla="*/ 1625600 h 1625600"/>
                  <a:gd name="connsiteX58" fmla="*/ 29032 w 3606622"/>
                  <a:gd name="connsiteY58" fmla="*/ 1606548 h 1625600"/>
                  <a:gd name="connsiteX59" fmla="*/ 105232 w 3606622"/>
                  <a:gd name="connsiteY59" fmla="*/ 1447800 h 1625600"/>
                  <a:gd name="connsiteX60" fmla="*/ 149682 w 3606622"/>
                  <a:gd name="connsiteY60" fmla="*/ 1377948 h 1625600"/>
                  <a:gd name="connsiteX61" fmla="*/ 111582 w 3606622"/>
                  <a:gd name="connsiteY61" fmla="*/ 1168400 h 1625600"/>
                  <a:gd name="connsiteX62" fmla="*/ 156032 w 3606622"/>
                  <a:gd name="connsiteY62" fmla="*/ 1054100 h 1625600"/>
                  <a:gd name="connsiteX63" fmla="*/ 136982 w 3606622"/>
                  <a:gd name="connsiteY63" fmla="*/ 984252 h 1625600"/>
                  <a:gd name="connsiteX64" fmla="*/ 187782 w 3606622"/>
                  <a:gd name="connsiteY64" fmla="*/ 838200 h 1625600"/>
                  <a:gd name="connsiteX65" fmla="*/ 257632 w 3606622"/>
                  <a:gd name="connsiteY65" fmla="*/ 850900 h 1625600"/>
                  <a:gd name="connsiteX66" fmla="*/ 308432 w 3606622"/>
                  <a:gd name="connsiteY66" fmla="*/ 831852 h 1625600"/>
                  <a:gd name="connsiteX67" fmla="*/ 346532 w 3606622"/>
                  <a:gd name="connsiteY67" fmla="*/ 723900 h 1625600"/>
                  <a:gd name="connsiteX68" fmla="*/ 371932 w 3606622"/>
                  <a:gd name="connsiteY68" fmla="*/ 488948 h 1625600"/>
                  <a:gd name="connsiteX69" fmla="*/ 517982 w 3606622"/>
                  <a:gd name="connsiteY69" fmla="*/ 387348 h 1625600"/>
                  <a:gd name="connsiteX70" fmla="*/ 568782 w 3606622"/>
                  <a:gd name="connsiteY70" fmla="*/ 317500 h 1625600"/>
                  <a:gd name="connsiteX71" fmla="*/ 752932 w 3606622"/>
                  <a:gd name="connsiteY71" fmla="*/ 273052 h 1625600"/>
                  <a:gd name="connsiteX72" fmla="*/ 791032 w 3606622"/>
                  <a:gd name="connsiteY72" fmla="*/ 273052 h 1625600"/>
                  <a:gd name="connsiteX73" fmla="*/ 816432 w 3606622"/>
                  <a:gd name="connsiteY73" fmla="*/ 260348 h 1625600"/>
                  <a:gd name="connsiteX74" fmla="*/ 835482 w 3606622"/>
                  <a:gd name="connsiteY74" fmla="*/ 139700 h 1625600"/>
                  <a:gd name="connsiteX75" fmla="*/ 822782 w 3606622"/>
                  <a:gd name="connsiteY75" fmla="*/ 57148 h 162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606622" h="1625600">
                    <a:moveTo>
                      <a:pt x="3606622" y="1093892"/>
                    </a:moveTo>
                    <a:lnTo>
                      <a:pt x="3606618" y="1093896"/>
                    </a:lnTo>
                    <a:lnTo>
                      <a:pt x="3540582" y="1104900"/>
                    </a:lnTo>
                    <a:close/>
                    <a:moveTo>
                      <a:pt x="905332" y="0"/>
                    </a:moveTo>
                    <a:lnTo>
                      <a:pt x="994232" y="69852"/>
                    </a:lnTo>
                    <a:lnTo>
                      <a:pt x="1083132" y="228600"/>
                    </a:lnTo>
                    <a:lnTo>
                      <a:pt x="1165682" y="311148"/>
                    </a:lnTo>
                    <a:lnTo>
                      <a:pt x="1248232" y="539748"/>
                    </a:lnTo>
                    <a:lnTo>
                      <a:pt x="1248232" y="590548"/>
                    </a:lnTo>
                    <a:lnTo>
                      <a:pt x="1356182" y="717548"/>
                    </a:lnTo>
                    <a:lnTo>
                      <a:pt x="1419682" y="717548"/>
                    </a:lnTo>
                    <a:lnTo>
                      <a:pt x="1451432" y="742948"/>
                    </a:lnTo>
                    <a:lnTo>
                      <a:pt x="1502232" y="755652"/>
                    </a:lnTo>
                    <a:lnTo>
                      <a:pt x="1768932" y="673100"/>
                    </a:lnTo>
                    <a:lnTo>
                      <a:pt x="1889582" y="590548"/>
                    </a:lnTo>
                    <a:lnTo>
                      <a:pt x="1953082" y="584200"/>
                    </a:lnTo>
                    <a:lnTo>
                      <a:pt x="2067382" y="571500"/>
                    </a:lnTo>
                    <a:lnTo>
                      <a:pt x="2372182" y="539748"/>
                    </a:lnTo>
                    <a:lnTo>
                      <a:pt x="2613482" y="609600"/>
                    </a:lnTo>
                    <a:lnTo>
                      <a:pt x="2721432" y="508000"/>
                    </a:lnTo>
                    <a:lnTo>
                      <a:pt x="2797632" y="412748"/>
                    </a:lnTo>
                    <a:lnTo>
                      <a:pt x="2918282" y="361948"/>
                    </a:lnTo>
                    <a:lnTo>
                      <a:pt x="2924540" y="360072"/>
                    </a:lnTo>
                    <a:lnTo>
                      <a:pt x="2962732" y="387348"/>
                    </a:lnTo>
                    <a:lnTo>
                      <a:pt x="3013532" y="393700"/>
                    </a:lnTo>
                    <a:lnTo>
                      <a:pt x="3026232" y="419100"/>
                    </a:lnTo>
                    <a:lnTo>
                      <a:pt x="3102432" y="393700"/>
                    </a:lnTo>
                    <a:lnTo>
                      <a:pt x="3173268" y="462252"/>
                    </a:lnTo>
                    <a:lnTo>
                      <a:pt x="3127832" y="558800"/>
                    </a:lnTo>
                    <a:lnTo>
                      <a:pt x="3153232" y="647700"/>
                    </a:lnTo>
                    <a:lnTo>
                      <a:pt x="3178632" y="711200"/>
                    </a:lnTo>
                    <a:lnTo>
                      <a:pt x="3153232" y="793748"/>
                    </a:lnTo>
                    <a:lnTo>
                      <a:pt x="3178632" y="838200"/>
                    </a:lnTo>
                    <a:lnTo>
                      <a:pt x="3115132" y="889000"/>
                    </a:lnTo>
                    <a:lnTo>
                      <a:pt x="3096082" y="933452"/>
                    </a:lnTo>
                    <a:lnTo>
                      <a:pt x="3095700" y="935628"/>
                    </a:lnTo>
                    <a:lnTo>
                      <a:pt x="3089732" y="927100"/>
                    </a:lnTo>
                    <a:lnTo>
                      <a:pt x="3013532" y="958852"/>
                    </a:lnTo>
                    <a:lnTo>
                      <a:pt x="2924632" y="939800"/>
                    </a:lnTo>
                    <a:lnTo>
                      <a:pt x="2848432" y="984252"/>
                    </a:lnTo>
                    <a:lnTo>
                      <a:pt x="2734132" y="933452"/>
                    </a:lnTo>
                    <a:lnTo>
                      <a:pt x="2600782" y="1117600"/>
                    </a:lnTo>
                    <a:lnTo>
                      <a:pt x="2403932" y="1104900"/>
                    </a:lnTo>
                    <a:lnTo>
                      <a:pt x="2315032" y="1073148"/>
                    </a:lnTo>
                    <a:lnTo>
                      <a:pt x="2276932" y="1117600"/>
                    </a:lnTo>
                    <a:lnTo>
                      <a:pt x="2181682" y="1092200"/>
                    </a:lnTo>
                    <a:lnTo>
                      <a:pt x="2080082" y="1168400"/>
                    </a:lnTo>
                    <a:lnTo>
                      <a:pt x="1934032" y="1130300"/>
                    </a:lnTo>
                    <a:lnTo>
                      <a:pt x="1845132" y="1263652"/>
                    </a:lnTo>
                    <a:lnTo>
                      <a:pt x="1749882" y="1301748"/>
                    </a:lnTo>
                    <a:lnTo>
                      <a:pt x="1673682" y="1263652"/>
                    </a:lnTo>
                    <a:lnTo>
                      <a:pt x="1572082" y="1416052"/>
                    </a:lnTo>
                    <a:lnTo>
                      <a:pt x="1559382" y="1466852"/>
                    </a:lnTo>
                    <a:lnTo>
                      <a:pt x="1514932" y="1524000"/>
                    </a:lnTo>
                    <a:lnTo>
                      <a:pt x="1514932" y="1593852"/>
                    </a:lnTo>
                    <a:lnTo>
                      <a:pt x="1451432" y="1619252"/>
                    </a:lnTo>
                    <a:lnTo>
                      <a:pt x="1450944" y="1625600"/>
                    </a:lnTo>
                    <a:lnTo>
                      <a:pt x="0" y="1625600"/>
                    </a:lnTo>
                    <a:lnTo>
                      <a:pt x="29032" y="1606548"/>
                    </a:lnTo>
                    <a:lnTo>
                      <a:pt x="105232" y="1447800"/>
                    </a:lnTo>
                    <a:lnTo>
                      <a:pt x="149682" y="1377948"/>
                    </a:lnTo>
                    <a:lnTo>
                      <a:pt x="111582" y="1168400"/>
                    </a:lnTo>
                    <a:lnTo>
                      <a:pt x="156032" y="1054100"/>
                    </a:lnTo>
                    <a:lnTo>
                      <a:pt x="136982" y="984252"/>
                    </a:lnTo>
                    <a:lnTo>
                      <a:pt x="187782" y="838200"/>
                    </a:lnTo>
                    <a:lnTo>
                      <a:pt x="257632" y="850900"/>
                    </a:lnTo>
                    <a:lnTo>
                      <a:pt x="308432" y="831852"/>
                    </a:lnTo>
                    <a:lnTo>
                      <a:pt x="346532" y="723900"/>
                    </a:lnTo>
                    <a:lnTo>
                      <a:pt x="371932" y="488948"/>
                    </a:lnTo>
                    <a:lnTo>
                      <a:pt x="517982" y="387348"/>
                    </a:lnTo>
                    <a:lnTo>
                      <a:pt x="568782" y="317500"/>
                    </a:lnTo>
                    <a:lnTo>
                      <a:pt x="752932" y="273052"/>
                    </a:lnTo>
                    <a:lnTo>
                      <a:pt x="791032" y="273052"/>
                    </a:lnTo>
                    <a:lnTo>
                      <a:pt x="816432" y="260348"/>
                    </a:lnTo>
                    <a:lnTo>
                      <a:pt x="835482" y="139700"/>
                    </a:lnTo>
                    <a:lnTo>
                      <a:pt x="822782" y="57148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C353D834-B829-4C52-8F66-6A29037295F9}"/>
                  </a:ext>
                </a:extLst>
              </p:cNvPr>
              <p:cNvSpPr/>
              <p:nvPr/>
            </p:nvSpPr>
            <p:spPr>
              <a:xfrm>
                <a:off x="21265662" y="35179000"/>
                <a:ext cx="2870688" cy="698500"/>
              </a:xfrm>
              <a:custGeom>
                <a:avLst/>
                <a:gdLst>
                  <a:gd name="connsiteX0" fmla="*/ 1638788 w 2870688"/>
                  <a:gd name="connsiteY0" fmla="*/ 0 h 698500"/>
                  <a:gd name="connsiteX1" fmla="*/ 1683238 w 2870688"/>
                  <a:gd name="connsiteY1" fmla="*/ 63500 h 698500"/>
                  <a:gd name="connsiteX2" fmla="*/ 1734038 w 2870688"/>
                  <a:gd name="connsiteY2" fmla="*/ 120648 h 698500"/>
                  <a:gd name="connsiteX3" fmla="*/ 1835638 w 2870688"/>
                  <a:gd name="connsiteY3" fmla="*/ 133352 h 698500"/>
                  <a:gd name="connsiteX4" fmla="*/ 1949938 w 2870688"/>
                  <a:gd name="connsiteY4" fmla="*/ 171448 h 698500"/>
                  <a:gd name="connsiteX5" fmla="*/ 2032488 w 2870688"/>
                  <a:gd name="connsiteY5" fmla="*/ 171448 h 698500"/>
                  <a:gd name="connsiteX6" fmla="*/ 2089638 w 2870688"/>
                  <a:gd name="connsiteY6" fmla="*/ 177800 h 698500"/>
                  <a:gd name="connsiteX7" fmla="*/ 2165838 w 2870688"/>
                  <a:gd name="connsiteY7" fmla="*/ 165100 h 698500"/>
                  <a:gd name="connsiteX8" fmla="*/ 2299188 w 2870688"/>
                  <a:gd name="connsiteY8" fmla="*/ 292100 h 698500"/>
                  <a:gd name="connsiteX9" fmla="*/ 2470638 w 2870688"/>
                  <a:gd name="connsiteY9" fmla="*/ 323848 h 698500"/>
                  <a:gd name="connsiteX10" fmla="*/ 2546838 w 2870688"/>
                  <a:gd name="connsiteY10" fmla="*/ 247648 h 698500"/>
                  <a:gd name="connsiteX11" fmla="*/ 2553188 w 2870688"/>
                  <a:gd name="connsiteY11" fmla="*/ 190500 h 698500"/>
                  <a:gd name="connsiteX12" fmla="*/ 2629388 w 2870688"/>
                  <a:gd name="connsiteY12" fmla="*/ 165100 h 698500"/>
                  <a:gd name="connsiteX13" fmla="*/ 2661138 w 2870688"/>
                  <a:gd name="connsiteY13" fmla="*/ 228600 h 698500"/>
                  <a:gd name="connsiteX14" fmla="*/ 2705588 w 2870688"/>
                  <a:gd name="connsiteY14" fmla="*/ 222248 h 698500"/>
                  <a:gd name="connsiteX15" fmla="*/ 2775438 w 2870688"/>
                  <a:gd name="connsiteY15" fmla="*/ 209552 h 698500"/>
                  <a:gd name="connsiteX16" fmla="*/ 2775438 w 2870688"/>
                  <a:gd name="connsiteY16" fmla="*/ 304800 h 698500"/>
                  <a:gd name="connsiteX17" fmla="*/ 2832588 w 2870688"/>
                  <a:gd name="connsiteY17" fmla="*/ 349248 h 698500"/>
                  <a:gd name="connsiteX18" fmla="*/ 2870688 w 2870688"/>
                  <a:gd name="connsiteY18" fmla="*/ 615952 h 698500"/>
                  <a:gd name="connsiteX19" fmla="*/ 2847102 w 2870688"/>
                  <a:gd name="connsiteY19" fmla="*/ 698500 h 698500"/>
                  <a:gd name="connsiteX20" fmla="*/ 0 w 2870688"/>
                  <a:gd name="connsiteY20" fmla="*/ 698500 h 698500"/>
                  <a:gd name="connsiteX21" fmla="*/ 488 w 2870688"/>
                  <a:gd name="connsiteY21" fmla="*/ 692152 h 698500"/>
                  <a:gd name="connsiteX22" fmla="*/ 63988 w 2870688"/>
                  <a:gd name="connsiteY22" fmla="*/ 666752 h 698500"/>
                  <a:gd name="connsiteX23" fmla="*/ 63988 w 2870688"/>
                  <a:gd name="connsiteY23" fmla="*/ 596900 h 698500"/>
                  <a:gd name="connsiteX24" fmla="*/ 108438 w 2870688"/>
                  <a:gd name="connsiteY24" fmla="*/ 539752 h 698500"/>
                  <a:gd name="connsiteX25" fmla="*/ 121138 w 2870688"/>
                  <a:gd name="connsiteY25" fmla="*/ 488952 h 698500"/>
                  <a:gd name="connsiteX26" fmla="*/ 222738 w 2870688"/>
                  <a:gd name="connsiteY26" fmla="*/ 336552 h 698500"/>
                  <a:gd name="connsiteX27" fmla="*/ 298938 w 2870688"/>
                  <a:gd name="connsiteY27" fmla="*/ 374648 h 698500"/>
                  <a:gd name="connsiteX28" fmla="*/ 394188 w 2870688"/>
                  <a:gd name="connsiteY28" fmla="*/ 336552 h 698500"/>
                  <a:gd name="connsiteX29" fmla="*/ 483088 w 2870688"/>
                  <a:gd name="connsiteY29" fmla="*/ 203200 h 698500"/>
                  <a:gd name="connsiteX30" fmla="*/ 629138 w 2870688"/>
                  <a:gd name="connsiteY30" fmla="*/ 241300 h 698500"/>
                  <a:gd name="connsiteX31" fmla="*/ 730738 w 2870688"/>
                  <a:gd name="connsiteY31" fmla="*/ 165100 h 698500"/>
                  <a:gd name="connsiteX32" fmla="*/ 825988 w 2870688"/>
                  <a:gd name="connsiteY32" fmla="*/ 190500 h 698500"/>
                  <a:gd name="connsiteX33" fmla="*/ 864088 w 2870688"/>
                  <a:gd name="connsiteY33" fmla="*/ 146048 h 698500"/>
                  <a:gd name="connsiteX34" fmla="*/ 952988 w 2870688"/>
                  <a:gd name="connsiteY34" fmla="*/ 177800 h 698500"/>
                  <a:gd name="connsiteX35" fmla="*/ 1149838 w 2870688"/>
                  <a:gd name="connsiteY35" fmla="*/ 190500 h 698500"/>
                  <a:gd name="connsiteX36" fmla="*/ 1283188 w 2870688"/>
                  <a:gd name="connsiteY36" fmla="*/ 6352 h 698500"/>
                  <a:gd name="connsiteX37" fmla="*/ 1397488 w 2870688"/>
                  <a:gd name="connsiteY37" fmla="*/ 57152 h 698500"/>
                  <a:gd name="connsiteX38" fmla="*/ 1473688 w 2870688"/>
                  <a:gd name="connsiteY38" fmla="*/ 12700 h 698500"/>
                  <a:gd name="connsiteX39" fmla="*/ 1562588 w 2870688"/>
                  <a:gd name="connsiteY39" fmla="*/ 31752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70688" h="698500">
                    <a:moveTo>
                      <a:pt x="1638788" y="0"/>
                    </a:moveTo>
                    <a:lnTo>
                      <a:pt x="1683238" y="63500"/>
                    </a:lnTo>
                    <a:lnTo>
                      <a:pt x="1734038" y="120648"/>
                    </a:lnTo>
                    <a:lnTo>
                      <a:pt x="1835638" y="133352"/>
                    </a:lnTo>
                    <a:lnTo>
                      <a:pt x="1949938" y="171448"/>
                    </a:lnTo>
                    <a:lnTo>
                      <a:pt x="2032488" y="171448"/>
                    </a:lnTo>
                    <a:lnTo>
                      <a:pt x="2089638" y="177800"/>
                    </a:lnTo>
                    <a:lnTo>
                      <a:pt x="2165838" y="165100"/>
                    </a:lnTo>
                    <a:lnTo>
                      <a:pt x="2299188" y="292100"/>
                    </a:lnTo>
                    <a:lnTo>
                      <a:pt x="2470638" y="323848"/>
                    </a:lnTo>
                    <a:lnTo>
                      <a:pt x="2546838" y="247648"/>
                    </a:lnTo>
                    <a:lnTo>
                      <a:pt x="2553188" y="190500"/>
                    </a:lnTo>
                    <a:lnTo>
                      <a:pt x="2629388" y="165100"/>
                    </a:lnTo>
                    <a:lnTo>
                      <a:pt x="2661138" y="228600"/>
                    </a:lnTo>
                    <a:lnTo>
                      <a:pt x="2705588" y="222248"/>
                    </a:lnTo>
                    <a:lnTo>
                      <a:pt x="2775438" y="209552"/>
                    </a:lnTo>
                    <a:lnTo>
                      <a:pt x="2775438" y="304800"/>
                    </a:lnTo>
                    <a:lnTo>
                      <a:pt x="2832588" y="349248"/>
                    </a:lnTo>
                    <a:lnTo>
                      <a:pt x="2870688" y="615952"/>
                    </a:lnTo>
                    <a:lnTo>
                      <a:pt x="2847102" y="698500"/>
                    </a:lnTo>
                    <a:lnTo>
                      <a:pt x="0" y="698500"/>
                    </a:lnTo>
                    <a:lnTo>
                      <a:pt x="488" y="692152"/>
                    </a:lnTo>
                    <a:lnTo>
                      <a:pt x="63988" y="666752"/>
                    </a:lnTo>
                    <a:lnTo>
                      <a:pt x="63988" y="596900"/>
                    </a:lnTo>
                    <a:lnTo>
                      <a:pt x="108438" y="539752"/>
                    </a:lnTo>
                    <a:lnTo>
                      <a:pt x="121138" y="488952"/>
                    </a:lnTo>
                    <a:lnTo>
                      <a:pt x="222738" y="336552"/>
                    </a:lnTo>
                    <a:lnTo>
                      <a:pt x="298938" y="374648"/>
                    </a:lnTo>
                    <a:lnTo>
                      <a:pt x="394188" y="336552"/>
                    </a:lnTo>
                    <a:lnTo>
                      <a:pt x="483088" y="203200"/>
                    </a:lnTo>
                    <a:lnTo>
                      <a:pt x="629138" y="241300"/>
                    </a:lnTo>
                    <a:lnTo>
                      <a:pt x="730738" y="165100"/>
                    </a:lnTo>
                    <a:lnTo>
                      <a:pt x="825988" y="190500"/>
                    </a:lnTo>
                    <a:lnTo>
                      <a:pt x="864088" y="146048"/>
                    </a:lnTo>
                    <a:lnTo>
                      <a:pt x="952988" y="177800"/>
                    </a:lnTo>
                    <a:lnTo>
                      <a:pt x="1149838" y="190500"/>
                    </a:lnTo>
                    <a:lnTo>
                      <a:pt x="1283188" y="6352"/>
                    </a:lnTo>
                    <a:lnTo>
                      <a:pt x="1397488" y="57152"/>
                    </a:lnTo>
                    <a:lnTo>
                      <a:pt x="1473688" y="12700"/>
                    </a:lnTo>
                    <a:lnTo>
                      <a:pt x="1562588" y="31752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DF7ED2ED-C502-436E-89FB-8E0BBEF0CC7F}"/>
                </a:ext>
              </a:extLst>
            </p:cNvPr>
            <p:cNvGrpSpPr/>
            <p:nvPr/>
          </p:nvGrpSpPr>
          <p:grpSpPr>
            <a:xfrm>
              <a:off x="17926050" y="30651448"/>
              <a:ext cx="4367616" cy="3803652"/>
              <a:chOff x="17926050" y="30651448"/>
              <a:chExt cx="4367616" cy="3803652"/>
            </a:xfrm>
          </p:grpSpPr>
          <p:grpSp>
            <p:nvGrpSpPr>
              <p:cNvPr id="1775" name="グループ化 1774">
                <a:extLst>
                  <a:ext uri="{FF2B5EF4-FFF2-40B4-BE49-F238E27FC236}">
                    <a16:creationId xmlns:a16="http://schemas.microsoft.com/office/drawing/2014/main" id="{B15F31DC-5E46-47C4-80D3-1178D3A00089}"/>
                  </a:ext>
                </a:extLst>
              </p:cNvPr>
              <p:cNvGrpSpPr/>
              <p:nvPr/>
            </p:nvGrpSpPr>
            <p:grpSpPr>
              <a:xfrm>
                <a:off x="18359592" y="32479472"/>
                <a:ext cx="1571135" cy="1131138"/>
                <a:chOff x="18359592" y="32479472"/>
                <a:chExt cx="1571135" cy="1131138"/>
              </a:xfrm>
            </p:grpSpPr>
            <p:sp>
              <p:nvSpPr>
                <p:cNvPr id="1860" name="フリーフォーム: 図形 1859">
                  <a:extLst>
                    <a:ext uri="{FF2B5EF4-FFF2-40B4-BE49-F238E27FC236}">
                      <a16:creationId xmlns:a16="http://schemas.microsoft.com/office/drawing/2014/main" id="{0CBF257B-A118-4374-BA20-90EAE922B5FB}"/>
                    </a:ext>
                  </a:extLst>
                </p:cNvPr>
                <p:cNvSpPr/>
                <p:nvPr/>
              </p:nvSpPr>
              <p:spPr>
                <a:xfrm>
                  <a:off x="19337127" y="33007514"/>
                  <a:ext cx="498842" cy="603096"/>
                </a:xfrm>
                <a:custGeom>
                  <a:avLst/>
                  <a:gdLst>
                    <a:gd name="connsiteX0" fmla="*/ 335576 w 498842"/>
                    <a:gd name="connsiteY0" fmla="*/ 0 h 603096"/>
                    <a:gd name="connsiteX1" fmla="*/ 351204 w 498842"/>
                    <a:gd name="connsiteY1" fmla="*/ 62508 h 603096"/>
                    <a:gd name="connsiteX2" fmla="*/ 498842 w 498842"/>
                    <a:gd name="connsiteY2" fmla="*/ 124420 h 603096"/>
                    <a:gd name="connsiteX3" fmla="*/ 498842 w 498842"/>
                    <a:gd name="connsiteY3" fmla="*/ 167284 h 603096"/>
                    <a:gd name="connsiteX4" fmla="*/ 427404 w 498842"/>
                    <a:gd name="connsiteY4" fmla="*/ 238720 h 603096"/>
                    <a:gd name="connsiteX5" fmla="*/ 460742 w 498842"/>
                    <a:gd name="connsiteY5" fmla="*/ 295872 h 603096"/>
                    <a:gd name="connsiteX6" fmla="*/ 475030 w 498842"/>
                    <a:gd name="connsiteY6" fmla="*/ 410172 h 603096"/>
                    <a:gd name="connsiteX7" fmla="*/ 451216 w 498842"/>
                    <a:gd name="connsiteY7" fmla="*/ 438746 h 603096"/>
                    <a:gd name="connsiteX8" fmla="*/ 415022 w 498842"/>
                    <a:gd name="connsiteY8" fmla="*/ 438746 h 603096"/>
                    <a:gd name="connsiteX9" fmla="*/ 332154 w 498842"/>
                    <a:gd name="connsiteY9" fmla="*/ 338732 h 603096"/>
                    <a:gd name="connsiteX10" fmla="*/ 241666 w 498842"/>
                    <a:gd name="connsiteY10" fmla="*/ 338732 h 603096"/>
                    <a:gd name="connsiteX11" fmla="*/ 240336 w 498842"/>
                    <a:gd name="connsiteY11" fmla="*/ 366672 h 603096"/>
                    <a:gd name="connsiteX12" fmla="*/ 213090 w 498842"/>
                    <a:gd name="connsiteY12" fmla="*/ 329208 h 603096"/>
                    <a:gd name="connsiteX13" fmla="*/ 146416 w 498842"/>
                    <a:gd name="connsiteY13" fmla="*/ 338732 h 603096"/>
                    <a:gd name="connsiteX14" fmla="*/ 113078 w 498842"/>
                    <a:gd name="connsiteY14" fmla="*/ 381596 h 603096"/>
                    <a:gd name="connsiteX15" fmla="*/ 138388 w 498842"/>
                    <a:gd name="connsiteY15" fmla="*/ 419094 h 603096"/>
                    <a:gd name="connsiteX16" fmla="*/ 136220 w 498842"/>
                    <a:gd name="connsiteY16" fmla="*/ 420952 h 603096"/>
                    <a:gd name="connsiteX17" fmla="*/ 182586 w 498842"/>
                    <a:gd name="connsiteY17" fmla="*/ 489640 h 603096"/>
                    <a:gd name="connsiteX18" fmla="*/ 181094 w 498842"/>
                    <a:gd name="connsiteY18" fmla="*/ 491132 h 603096"/>
                    <a:gd name="connsiteX19" fmla="*/ 200342 w 498842"/>
                    <a:gd name="connsiteY19" fmla="*/ 577752 h 603096"/>
                    <a:gd name="connsiteX20" fmla="*/ 115856 w 498842"/>
                    <a:gd name="connsiteY20" fmla="*/ 603096 h 603096"/>
                    <a:gd name="connsiteX21" fmla="*/ 95368 w 498842"/>
                    <a:gd name="connsiteY21" fmla="*/ 500658 h 603096"/>
                    <a:gd name="connsiteX22" fmla="*/ 62914 w 498842"/>
                    <a:gd name="connsiteY22" fmla="*/ 488488 h 603096"/>
                    <a:gd name="connsiteX23" fmla="*/ 62742 w 498842"/>
                    <a:gd name="connsiteY23" fmla="*/ 487140 h 603096"/>
                    <a:gd name="connsiteX24" fmla="*/ 22590 w 498842"/>
                    <a:gd name="connsiteY24" fmla="*/ 472084 h 603096"/>
                    <a:gd name="connsiteX25" fmla="*/ 18406 w 498842"/>
                    <a:gd name="connsiteY25" fmla="*/ 474726 h 603096"/>
                    <a:gd name="connsiteX26" fmla="*/ 20686 w 498842"/>
                    <a:gd name="connsiteY26" fmla="*/ 466368 h 603096"/>
                    <a:gd name="connsiteX27" fmla="*/ 0 w 498842"/>
                    <a:gd name="connsiteY27" fmla="*/ 461770 h 603096"/>
                    <a:gd name="connsiteX28" fmla="*/ 11738 w 498842"/>
                    <a:gd name="connsiteY28" fmla="*/ 382532 h 603096"/>
                    <a:gd name="connsiteX29" fmla="*/ 60690 w 498842"/>
                    <a:gd name="connsiteY29" fmla="*/ 395884 h 603096"/>
                    <a:gd name="connsiteX30" fmla="*/ 89266 w 498842"/>
                    <a:gd name="connsiteY30" fmla="*/ 286346 h 603096"/>
                    <a:gd name="connsiteX31" fmla="*/ 113078 w 498842"/>
                    <a:gd name="connsiteY31" fmla="*/ 219672 h 603096"/>
                    <a:gd name="connsiteX32" fmla="*/ 91732 w 498842"/>
                    <a:gd name="connsiteY32" fmla="*/ 172710 h 603096"/>
                    <a:gd name="connsiteX33" fmla="*/ 126618 w 498842"/>
                    <a:gd name="connsiteY33" fmla="*/ 133946 h 603096"/>
                    <a:gd name="connsiteX34" fmla="*/ 130246 w 498842"/>
                    <a:gd name="connsiteY34" fmla="*/ 65012 h 603096"/>
                    <a:gd name="connsiteX35" fmla="*/ 133762 w 498842"/>
                    <a:gd name="connsiteY35" fmla="*/ 67272 h 603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8842" h="603096">
                      <a:moveTo>
                        <a:pt x="335576" y="0"/>
                      </a:moveTo>
                      <a:lnTo>
                        <a:pt x="351204" y="62508"/>
                      </a:lnTo>
                      <a:lnTo>
                        <a:pt x="498842" y="124420"/>
                      </a:lnTo>
                      <a:lnTo>
                        <a:pt x="498842" y="167284"/>
                      </a:lnTo>
                      <a:lnTo>
                        <a:pt x="427404" y="238720"/>
                      </a:lnTo>
                      <a:lnTo>
                        <a:pt x="460742" y="295872"/>
                      </a:lnTo>
                      <a:lnTo>
                        <a:pt x="475030" y="410172"/>
                      </a:lnTo>
                      <a:lnTo>
                        <a:pt x="451216" y="438746"/>
                      </a:lnTo>
                      <a:lnTo>
                        <a:pt x="415022" y="438746"/>
                      </a:lnTo>
                      <a:lnTo>
                        <a:pt x="332154" y="338732"/>
                      </a:lnTo>
                      <a:lnTo>
                        <a:pt x="241666" y="338732"/>
                      </a:lnTo>
                      <a:lnTo>
                        <a:pt x="240336" y="366672"/>
                      </a:lnTo>
                      <a:lnTo>
                        <a:pt x="213090" y="329208"/>
                      </a:lnTo>
                      <a:lnTo>
                        <a:pt x="146416" y="338732"/>
                      </a:lnTo>
                      <a:lnTo>
                        <a:pt x="113078" y="381596"/>
                      </a:lnTo>
                      <a:lnTo>
                        <a:pt x="138388" y="419094"/>
                      </a:lnTo>
                      <a:lnTo>
                        <a:pt x="136220" y="420952"/>
                      </a:lnTo>
                      <a:lnTo>
                        <a:pt x="182586" y="489640"/>
                      </a:lnTo>
                      <a:lnTo>
                        <a:pt x="181094" y="491132"/>
                      </a:lnTo>
                      <a:lnTo>
                        <a:pt x="200342" y="577752"/>
                      </a:lnTo>
                      <a:lnTo>
                        <a:pt x="115856" y="603096"/>
                      </a:lnTo>
                      <a:lnTo>
                        <a:pt x="95368" y="500658"/>
                      </a:lnTo>
                      <a:lnTo>
                        <a:pt x="62914" y="488488"/>
                      </a:lnTo>
                      <a:lnTo>
                        <a:pt x="62742" y="487140"/>
                      </a:lnTo>
                      <a:lnTo>
                        <a:pt x="22590" y="472084"/>
                      </a:lnTo>
                      <a:lnTo>
                        <a:pt x="18406" y="474726"/>
                      </a:lnTo>
                      <a:lnTo>
                        <a:pt x="20686" y="466368"/>
                      </a:lnTo>
                      <a:lnTo>
                        <a:pt x="0" y="461770"/>
                      </a:lnTo>
                      <a:lnTo>
                        <a:pt x="11738" y="382532"/>
                      </a:lnTo>
                      <a:lnTo>
                        <a:pt x="60690" y="395884"/>
                      </a:lnTo>
                      <a:lnTo>
                        <a:pt x="89266" y="286346"/>
                      </a:lnTo>
                      <a:lnTo>
                        <a:pt x="113078" y="219672"/>
                      </a:lnTo>
                      <a:lnTo>
                        <a:pt x="91732" y="172710"/>
                      </a:lnTo>
                      <a:lnTo>
                        <a:pt x="126618" y="133946"/>
                      </a:lnTo>
                      <a:lnTo>
                        <a:pt x="130246" y="65012"/>
                      </a:lnTo>
                      <a:lnTo>
                        <a:pt x="133762" y="67272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61" name="グループ化 1860">
                  <a:extLst>
                    <a:ext uri="{FF2B5EF4-FFF2-40B4-BE49-F238E27FC236}">
                      <a16:creationId xmlns:a16="http://schemas.microsoft.com/office/drawing/2014/main" id="{D1FA162B-7A4E-4456-8E34-412490A7C989}"/>
                    </a:ext>
                  </a:extLst>
                </p:cNvPr>
                <p:cNvGrpSpPr/>
                <p:nvPr/>
              </p:nvGrpSpPr>
              <p:grpSpPr>
                <a:xfrm>
                  <a:off x="18359592" y="32479472"/>
                  <a:ext cx="1571135" cy="1017270"/>
                  <a:chOff x="12764247" y="32480250"/>
                  <a:chExt cx="1571135" cy="1017270"/>
                </a:xfrm>
              </p:grpSpPr>
              <p:sp>
                <p:nvSpPr>
                  <p:cNvPr id="1862" name="フリーフォーム: 図形 1861">
                    <a:extLst>
                      <a:ext uri="{FF2B5EF4-FFF2-40B4-BE49-F238E27FC236}">
                        <a16:creationId xmlns:a16="http://schemas.microsoft.com/office/drawing/2014/main" id="{F5CBA827-A846-4E9A-B4CE-C0CD2831ABE4}"/>
                      </a:ext>
                    </a:extLst>
                  </p:cNvPr>
                  <p:cNvSpPr/>
                  <p:nvPr/>
                </p:nvSpPr>
                <p:spPr>
                  <a:xfrm>
                    <a:off x="12764247" y="32704088"/>
                    <a:ext cx="713628" cy="748048"/>
                  </a:xfrm>
                  <a:custGeom>
                    <a:avLst/>
                    <a:gdLst>
                      <a:gd name="connsiteX0" fmla="*/ 519112 w 713628"/>
                      <a:gd name="connsiteY0" fmla="*/ 0 h 748048"/>
                      <a:gd name="connsiteX1" fmla="*/ 573970 w 713628"/>
                      <a:gd name="connsiteY1" fmla="*/ 33760 h 748048"/>
                      <a:gd name="connsiteX2" fmla="*/ 570753 w 713628"/>
                      <a:gd name="connsiteY2" fmla="*/ 61912 h 748048"/>
                      <a:gd name="connsiteX3" fmla="*/ 508841 w 713628"/>
                      <a:gd name="connsiteY3" fmla="*/ 102392 h 748048"/>
                      <a:gd name="connsiteX4" fmla="*/ 515984 w 713628"/>
                      <a:gd name="connsiteY4" fmla="*/ 166688 h 748048"/>
                      <a:gd name="connsiteX5" fmla="*/ 508841 w 713628"/>
                      <a:gd name="connsiteY5" fmla="*/ 216692 h 748048"/>
                      <a:gd name="connsiteX6" fmla="*/ 418353 w 713628"/>
                      <a:gd name="connsiteY6" fmla="*/ 283368 h 748048"/>
                      <a:gd name="connsiteX7" fmla="*/ 413591 w 713628"/>
                      <a:gd name="connsiteY7" fmla="*/ 371476 h 748048"/>
                      <a:gd name="connsiteX8" fmla="*/ 430259 w 713628"/>
                      <a:gd name="connsiteY8" fmla="*/ 414336 h 748048"/>
                      <a:gd name="connsiteX9" fmla="*/ 475503 w 713628"/>
                      <a:gd name="connsiteY9" fmla="*/ 431006 h 748048"/>
                      <a:gd name="connsiteX10" fmla="*/ 520747 w 713628"/>
                      <a:gd name="connsiteY10" fmla="*/ 395288 h 748048"/>
                      <a:gd name="connsiteX11" fmla="*/ 568372 w 713628"/>
                      <a:gd name="connsiteY11" fmla="*/ 395288 h 748048"/>
                      <a:gd name="connsiteX12" fmla="*/ 646953 w 713628"/>
                      <a:gd name="connsiteY12" fmla="*/ 423862 h 748048"/>
                      <a:gd name="connsiteX13" fmla="*/ 713628 w 713628"/>
                      <a:gd name="connsiteY13" fmla="*/ 547688 h 748048"/>
                      <a:gd name="connsiteX14" fmla="*/ 685053 w 713628"/>
                      <a:gd name="connsiteY14" fmla="*/ 557212 h 748048"/>
                      <a:gd name="connsiteX15" fmla="*/ 663622 w 713628"/>
                      <a:gd name="connsiteY15" fmla="*/ 623888 h 748048"/>
                      <a:gd name="connsiteX16" fmla="*/ 611234 w 713628"/>
                      <a:gd name="connsiteY16" fmla="*/ 647700 h 748048"/>
                      <a:gd name="connsiteX17" fmla="*/ 589803 w 713628"/>
                      <a:gd name="connsiteY17" fmla="*/ 692944 h 748048"/>
                      <a:gd name="connsiteX18" fmla="*/ 596492 w 713628"/>
                      <a:gd name="connsiteY18" fmla="*/ 739764 h 748048"/>
                      <a:gd name="connsiteX19" fmla="*/ 594360 w 713628"/>
                      <a:gd name="connsiteY19" fmla="*/ 740092 h 748048"/>
                      <a:gd name="connsiteX20" fmla="*/ 526730 w 713628"/>
                      <a:gd name="connsiteY20" fmla="*/ 748048 h 748048"/>
                      <a:gd name="connsiteX21" fmla="*/ 428624 w 713628"/>
                      <a:gd name="connsiteY21" fmla="*/ 642936 h 748048"/>
                      <a:gd name="connsiteX22" fmla="*/ 428624 w 713628"/>
                      <a:gd name="connsiteY22" fmla="*/ 552450 h 748048"/>
                      <a:gd name="connsiteX23" fmla="*/ 371476 w 713628"/>
                      <a:gd name="connsiteY23" fmla="*/ 523876 h 748048"/>
                      <a:gd name="connsiteX24" fmla="*/ 333376 w 713628"/>
                      <a:gd name="connsiteY24" fmla="*/ 642936 h 748048"/>
                      <a:gd name="connsiteX25" fmla="*/ 285750 w 713628"/>
                      <a:gd name="connsiteY25" fmla="*/ 538162 h 748048"/>
                      <a:gd name="connsiteX26" fmla="*/ 223838 w 713628"/>
                      <a:gd name="connsiteY26" fmla="*/ 538162 h 748048"/>
                      <a:gd name="connsiteX27" fmla="*/ 190500 w 713628"/>
                      <a:gd name="connsiteY27" fmla="*/ 471488 h 748048"/>
                      <a:gd name="connsiteX28" fmla="*/ 123824 w 713628"/>
                      <a:gd name="connsiteY28" fmla="*/ 461962 h 748048"/>
                      <a:gd name="connsiteX29" fmla="*/ 114300 w 713628"/>
                      <a:gd name="connsiteY29" fmla="*/ 514350 h 748048"/>
                      <a:gd name="connsiteX30" fmla="*/ 61912 w 713628"/>
                      <a:gd name="connsiteY30" fmla="*/ 514350 h 748048"/>
                      <a:gd name="connsiteX31" fmla="*/ 0 w 713628"/>
                      <a:gd name="connsiteY31" fmla="*/ 423862 h 748048"/>
                      <a:gd name="connsiteX32" fmla="*/ 52388 w 713628"/>
                      <a:gd name="connsiteY32" fmla="*/ 381000 h 748048"/>
                      <a:gd name="connsiteX33" fmla="*/ 61912 w 713628"/>
                      <a:gd name="connsiteY33" fmla="*/ 319088 h 748048"/>
                      <a:gd name="connsiteX34" fmla="*/ 43120 w 713628"/>
                      <a:gd name="connsiteY34" fmla="*/ 200956 h 748048"/>
                      <a:gd name="connsiteX35" fmla="*/ 133350 w 713628"/>
                      <a:gd name="connsiteY35" fmla="*/ 147636 h 748048"/>
                      <a:gd name="connsiteX36" fmla="*/ 185738 w 713628"/>
                      <a:gd name="connsiteY36" fmla="*/ 171450 h 748048"/>
                      <a:gd name="connsiteX37" fmla="*/ 185738 w 713628"/>
                      <a:gd name="connsiteY37" fmla="*/ 90488 h 748048"/>
                      <a:gd name="connsiteX38" fmla="*/ 338138 w 713628"/>
                      <a:gd name="connsiteY38" fmla="*/ 4762 h 748048"/>
                      <a:gd name="connsiteX39" fmla="*/ 519112 w 713628"/>
                      <a:gd name="connsiteY39" fmla="*/ 0 h 7480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713628" h="748048">
                        <a:moveTo>
                          <a:pt x="519112" y="0"/>
                        </a:moveTo>
                        <a:lnTo>
                          <a:pt x="573970" y="33760"/>
                        </a:lnTo>
                        <a:lnTo>
                          <a:pt x="570753" y="61912"/>
                        </a:lnTo>
                        <a:lnTo>
                          <a:pt x="508841" y="102392"/>
                        </a:lnTo>
                        <a:lnTo>
                          <a:pt x="515984" y="166688"/>
                        </a:lnTo>
                        <a:lnTo>
                          <a:pt x="508841" y="216692"/>
                        </a:lnTo>
                        <a:lnTo>
                          <a:pt x="418353" y="283368"/>
                        </a:lnTo>
                        <a:lnTo>
                          <a:pt x="413591" y="371476"/>
                        </a:lnTo>
                        <a:lnTo>
                          <a:pt x="430259" y="414336"/>
                        </a:lnTo>
                        <a:lnTo>
                          <a:pt x="475503" y="431006"/>
                        </a:lnTo>
                        <a:lnTo>
                          <a:pt x="520747" y="395288"/>
                        </a:lnTo>
                        <a:lnTo>
                          <a:pt x="568372" y="395288"/>
                        </a:lnTo>
                        <a:lnTo>
                          <a:pt x="646953" y="423862"/>
                        </a:lnTo>
                        <a:lnTo>
                          <a:pt x="713628" y="547688"/>
                        </a:lnTo>
                        <a:lnTo>
                          <a:pt x="685053" y="557212"/>
                        </a:lnTo>
                        <a:lnTo>
                          <a:pt x="663622" y="623888"/>
                        </a:lnTo>
                        <a:lnTo>
                          <a:pt x="611234" y="647700"/>
                        </a:lnTo>
                        <a:lnTo>
                          <a:pt x="589803" y="692944"/>
                        </a:lnTo>
                        <a:lnTo>
                          <a:pt x="596492" y="739764"/>
                        </a:lnTo>
                        <a:lnTo>
                          <a:pt x="594360" y="740092"/>
                        </a:lnTo>
                        <a:lnTo>
                          <a:pt x="526730" y="748048"/>
                        </a:lnTo>
                        <a:lnTo>
                          <a:pt x="428624" y="642936"/>
                        </a:lnTo>
                        <a:lnTo>
                          <a:pt x="428624" y="552450"/>
                        </a:lnTo>
                        <a:lnTo>
                          <a:pt x="371476" y="523876"/>
                        </a:lnTo>
                        <a:lnTo>
                          <a:pt x="333376" y="642936"/>
                        </a:lnTo>
                        <a:lnTo>
                          <a:pt x="285750" y="538162"/>
                        </a:lnTo>
                        <a:lnTo>
                          <a:pt x="223838" y="538162"/>
                        </a:lnTo>
                        <a:lnTo>
                          <a:pt x="190500" y="471488"/>
                        </a:lnTo>
                        <a:lnTo>
                          <a:pt x="123824" y="461962"/>
                        </a:lnTo>
                        <a:lnTo>
                          <a:pt x="114300" y="514350"/>
                        </a:lnTo>
                        <a:lnTo>
                          <a:pt x="61912" y="514350"/>
                        </a:lnTo>
                        <a:lnTo>
                          <a:pt x="0" y="423862"/>
                        </a:lnTo>
                        <a:lnTo>
                          <a:pt x="52388" y="381000"/>
                        </a:lnTo>
                        <a:lnTo>
                          <a:pt x="61912" y="319088"/>
                        </a:lnTo>
                        <a:lnTo>
                          <a:pt x="43120" y="200956"/>
                        </a:lnTo>
                        <a:lnTo>
                          <a:pt x="133350" y="147636"/>
                        </a:lnTo>
                        <a:lnTo>
                          <a:pt x="185738" y="171450"/>
                        </a:lnTo>
                        <a:lnTo>
                          <a:pt x="185738" y="90488"/>
                        </a:lnTo>
                        <a:lnTo>
                          <a:pt x="338138" y="4762"/>
                        </a:lnTo>
                        <a:lnTo>
                          <a:pt x="51911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3" name="フリーフォーム: 図形 1862">
                    <a:extLst>
                      <a:ext uri="{FF2B5EF4-FFF2-40B4-BE49-F238E27FC236}">
                        <a16:creationId xmlns:a16="http://schemas.microsoft.com/office/drawing/2014/main" id="{8A53A380-2F04-446F-9A80-EFF3E76CA457}"/>
                      </a:ext>
                    </a:extLst>
                  </p:cNvPr>
                  <p:cNvSpPr/>
                  <p:nvPr/>
                </p:nvSpPr>
                <p:spPr>
                  <a:xfrm>
                    <a:off x="13731035" y="33175576"/>
                    <a:ext cx="123824" cy="228600"/>
                  </a:xfrm>
                  <a:custGeom>
                    <a:avLst/>
                    <a:gdLst>
                      <a:gd name="connsiteX0" fmla="*/ 100012 w 123824"/>
                      <a:gd name="connsiteY0" fmla="*/ 0 h 228600"/>
                      <a:gd name="connsiteX1" fmla="*/ 123824 w 123824"/>
                      <a:gd name="connsiteY1" fmla="*/ 52388 h 228600"/>
                      <a:gd name="connsiteX2" fmla="*/ 100012 w 123824"/>
                      <a:gd name="connsiteY2" fmla="*/ 119062 h 228600"/>
                      <a:gd name="connsiteX3" fmla="*/ 71436 w 123824"/>
                      <a:gd name="connsiteY3" fmla="*/ 228600 h 228600"/>
                      <a:gd name="connsiteX4" fmla="*/ 19050 w 123824"/>
                      <a:gd name="connsiteY4" fmla="*/ 214312 h 228600"/>
                      <a:gd name="connsiteX5" fmla="*/ 0 w 123824"/>
                      <a:gd name="connsiteY5" fmla="*/ 90488 h 228600"/>
                      <a:gd name="connsiteX6" fmla="*/ 100012 w 123824"/>
                      <a:gd name="connsiteY6" fmla="*/ 0 h 228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3824" h="228600">
                        <a:moveTo>
                          <a:pt x="100012" y="0"/>
                        </a:moveTo>
                        <a:lnTo>
                          <a:pt x="123824" y="52388"/>
                        </a:lnTo>
                        <a:lnTo>
                          <a:pt x="100012" y="119062"/>
                        </a:lnTo>
                        <a:lnTo>
                          <a:pt x="71436" y="228600"/>
                        </a:lnTo>
                        <a:lnTo>
                          <a:pt x="19050" y="214312"/>
                        </a:lnTo>
                        <a:lnTo>
                          <a:pt x="0" y="90488"/>
                        </a:lnTo>
                        <a:lnTo>
                          <a:pt x="10001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4" name="フリーフォーム: 図形 1863">
                    <a:extLst>
                      <a:ext uri="{FF2B5EF4-FFF2-40B4-BE49-F238E27FC236}">
                        <a16:creationId xmlns:a16="http://schemas.microsoft.com/office/drawing/2014/main" id="{1D25C0FB-91F9-482B-B988-6F2676C487B6}"/>
                      </a:ext>
                    </a:extLst>
                  </p:cNvPr>
                  <p:cNvSpPr/>
                  <p:nvPr/>
                </p:nvSpPr>
                <p:spPr>
                  <a:xfrm>
                    <a:off x="13273089" y="32480250"/>
                    <a:ext cx="1062293" cy="595314"/>
                  </a:xfrm>
                  <a:custGeom>
                    <a:avLst/>
                    <a:gdLst>
                      <a:gd name="connsiteX0" fmla="*/ 405559 w 1062293"/>
                      <a:gd name="connsiteY0" fmla="*/ 0 h 595314"/>
                      <a:gd name="connsiteX1" fmla="*/ 481759 w 1062293"/>
                      <a:gd name="connsiteY1" fmla="*/ 66674 h 595314"/>
                      <a:gd name="connsiteX2" fmla="*/ 538909 w 1062293"/>
                      <a:gd name="connsiteY2" fmla="*/ 28574 h 595314"/>
                      <a:gd name="connsiteX3" fmla="*/ 557959 w 1062293"/>
                      <a:gd name="connsiteY3" fmla="*/ 90488 h 595314"/>
                      <a:gd name="connsiteX4" fmla="*/ 636703 w 1062293"/>
                      <a:gd name="connsiteY4" fmla="*/ 121112 h 595314"/>
                      <a:gd name="connsiteX5" fmla="*/ 634159 w 1062293"/>
                      <a:gd name="connsiteY5" fmla="*/ 123826 h 595314"/>
                      <a:gd name="connsiteX6" fmla="*/ 705597 w 1062293"/>
                      <a:gd name="connsiteY6" fmla="*/ 171450 h 595314"/>
                      <a:gd name="connsiteX7" fmla="*/ 815135 w 1062293"/>
                      <a:gd name="connsiteY7" fmla="*/ 42862 h 595314"/>
                      <a:gd name="connsiteX8" fmla="*/ 905623 w 1062293"/>
                      <a:gd name="connsiteY8" fmla="*/ 66674 h 595314"/>
                      <a:gd name="connsiteX9" fmla="*/ 996109 w 1062293"/>
                      <a:gd name="connsiteY9" fmla="*/ 28574 h 595314"/>
                      <a:gd name="connsiteX10" fmla="*/ 1048497 w 1062293"/>
                      <a:gd name="connsiteY10" fmla="*/ 90488 h 595314"/>
                      <a:gd name="connsiteX11" fmla="*/ 1010397 w 1062293"/>
                      <a:gd name="connsiteY11" fmla="*/ 157162 h 595314"/>
                      <a:gd name="connsiteX12" fmla="*/ 1062293 w 1062293"/>
                      <a:gd name="connsiteY12" fmla="*/ 308138 h 595314"/>
                      <a:gd name="connsiteX13" fmla="*/ 1029447 w 1062293"/>
                      <a:gd name="connsiteY13" fmla="*/ 319088 h 595314"/>
                      <a:gd name="connsiteX14" fmla="*/ 977059 w 1062293"/>
                      <a:gd name="connsiteY14" fmla="*/ 290514 h 595314"/>
                      <a:gd name="connsiteX15" fmla="*/ 857997 w 1062293"/>
                      <a:gd name="connsiteY15" fmla="*/ 438150 h 595314"/>
                      <a:gd name="connsiteX16" fmla="*/ 791323 w 1062293"/>
                      <a:gd name="connsiteY16" fmla="*/ 461962 h 595314"/>
                      <a:gd name="connsiteX17" fmla="*/ 800847 w 1062293"/>
                      <a:gd name="connsiteY17" fmla="*/ 514350 h 595314"/>
                      <a:gd name="connsiteX18" fmla="*/ 804270 w 1062293"/>
                      <a:gd name="connsiteY18" fmla="*/ 528042 h 595314"/>
                      <a:gd name="connsiteX19" fmla="*/ 602455 w 1062293"/>
                      <a:gd name="connsiteY19" fmla="*/ 595314 h 595314"/>
                      <a:gd name="connsiteX20" fmla="*/ 569117 w 1062293"/>
                      <a:gd name="connsiteY20" fmla="*/ 573882 h 595314"/>
                      <a:gd name="connsiteX21" fmla="*/ 440530 w 1062293"/>
                      <a:gd name="connsiteY21" fmla="*/ 552450 h 595314"/>
                      <a:gd name="connsiteX22" fmla="*/ 419099 w 1062293"/>
                      <a:gd name="connsiteY22" fmla="*/ 528638 h 595314"/>
                      <a:gd name="connsiteX23" fmla="*/ 504824 w 1062293"/>
                      <a:gd name="connsiteY23" fmla="*/ 483394 h 595314"/>
                      <a:gd name="connsiteX24" fmla="*/ 554830 w 1062293"/>
                      <a:gd name="connsiteY24" fmla="*/ 409574 h 595314"/>
                      <a:gd name="connsiteX25" fmla="*/ 471486 w 1062293"/>
                      <a:gd name="connsiteY25" fmla="*/ 361950 h 595314"/>
                      <a:gd name="connsiteX26" fmla="*/ 423861 w 1062293"/>
                      <a:gd name="connsiteY26" fmla="*/ 438150 h 595314"/>
                      <a:gd name="connsiteX27" fmla="*/ 369092 w 1062293"/>
                      <a:gd name="connsiteY27" fmla="*/ 457200 h 595314"/>
                      <a:gd name="connsiteX28" fmla="*/ 140492 w 1062293"/>
                      <a:gd name="connsiteY28" fmla="*/ 428626 h 595314"/>
                      <a:gd name="connsiteX29" fmla="*/ 97630 w 1062293"/>
                      <a:gd name="connsiteY29" fmla="*/ 390526 h 595314"/>
                      <a:gd name="connsiteX30" fmla="*/ 4118 w 1062293"/>
                      <a:gd name="connsiteY30" fmla="*/ 363300 h 595314"/>
                      <a:gd name="connsiteX31" fmla="*/ 0 w 1062293"/>
                      <a:gd name="connsiteY31" fmla="*/ 326230 h 595314"/>
                      <a:gd name="connsiteX32" fmla="*/ 61912 w 1062293"/>
                      <a:gd name="connsiteY32" fmla="*/ 285750 h 595314"/>
                      <a:gd name="connsiteX33" fmla="*/ 65129 w 1062293"/>
                      <a:gd name="connsiteY33" fmla="*/ 257598 h 595314"/>
                      <a:gd name="connsiteX34" fmla="*/ 72183 w 1062293"/>
                      <a:gd name="connsiteY34" fmla="*/ 261938 h 595314"/>
                      <a:gd name="connsiteX35" fmla="*/ 134097 w 1062293"/>
                      <a:gd name="connsiteY35" fmla="*/ 238126 h 595314"/>
                      <a:gd name="connsiteX36" fmla="*/ 129335 w 1062293"/>
                      <a:gd name="connsiteY36" fmla="*/ 71438 h 595314"/>
                      <a:gd name="connsiteX37" fmla="*/ 136843 w 1062293"/>
                      <a:gd name="connsiteY37" fmla="*/ 45158 h 595314"/>
                      <a:gd name="connsiteX38" fmla="*/ 210297 w 1062293"/>
                      <a:gd name="connsiteY38" fmla="*/ 42862 h 595314"/>
                      <a:gd name="connsiteX39" fmla="*/ 276971 w 1062293"/>
                      <a:gd name="connsiteY39" fmla="*/ 80962 h 595314"/>
                      <a:gd name="connsiteX40" fmla="*/ 338883 w 1062293"/>
                      <a:gd name="connsiteY40" fmla="*/ 4762 h 595314"/>
                      <a:gd name="connsiteX41" fmla="*/ 405559 w 1062293"/>
                      <a:gd name="connsiteY41" fmla="*/ 0 h 595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1062293" h="595314">
                        <a:moveTo>
                          <a:pt x="405559" y="0"/>
                        </a:moveTo>
                        <a:lnTo>
                          <a:pt x="481759" y="66674"/>
                        </a:lnTo>
                        <a:lnTo>
                          <a:pt x="538909" y="28574"/>
                        </a:lnTo>
                        <a:lnTo>
                          <a:pt x="557959" y="90488"/>
                        </a:lnTo>
                        <a:lnTo>
                          <a:pt x="636703" y="121112"/>
                        </a:lnTo>
                        <a:lnTo>
                          <a:pt x="634159" y="123826"/>
                        </a:lnTo>
                        <a:lnTo>
                          <a:pt x="705597" y="171450"/>
                        </a:lnTo>
                        <a:lnTo>
                          <a:pt x="815135" y="42862"/>
                        </a:lnTo>
                        <a:lnTo>
                          <a:pt x="905623" y="66674"/>
                        </a:lnTo>
                        <a:lnTo>
                          <a:pt x="996109" y="28574"/>
                        </a:lnTo>
                        <a:lnTo>
                          <a:pt x="1048497" y="90488"/>
                        </a:lnTo>
                        <a:lnTo>
                          <a:pt x="1010397" y="157162"/>
                        </a:lnTo>
                        <a:lnTo>
                          <a:pt x="1062293" y="308138"/>
                        </a:lnTo>
                        <a:lnTo>
                          <a:pt x="1029447" y="319088"/>
                        </a:lnTo>
                        <a:lnTo>
                          <a:pt x="977059" y="290514"/>
                        </a:lnTo>
                        <a:lnTo>
                          <a:pt x="857997" y="438150"/>
                        </a:lnTo>
                        <a:lnTo>
                          <a:pt x="791323" y="461962"/>
                        </a:lnTo>
                        <a:lnTo>
                          <a:pt x="800847" y="514350"/>
                        </a:lnTo>
                        <a:lnTo>
                          <a:pt x="804270" y="528042"/>
                        </a:lnTo>
                        <a:lnTo>
                          <a:pt x="602455" y="595314"/>
                        </a:lnTo>
                        <a:lnTo>
                          <a:pt x="569117" y="573882"/>
                        </a:lnTo>
                        <a:lnTo>
                          <a:pt x="440530" y="552450"/>
                        </a:lnTo>
                        <a:lnTo>
                          <a:pt x="419099" y="528638"/>
                        </a:lnTo>
                        <a:lnTo>
                          <a:pt x="504824" y="483394"/>
                        </a:lnTo>
                        <a:lnTo>
                          <a:pt x="554830" y="409574"/>
                        </a:lnTo>
                        <a:lnTo>
                          <a:pt x="471486" y="361950"/>
                        </a:lnTo>
                        <a:lnTo>
                          <a:pt x="423861" y="438150"/>
                        </a:lnTo>
                        <a:lnTo>
                          <a:pt x="369092" y="457200"/>
                        </a:lnTo>
                        <a:lnTo>
                          <a:pt x="140492" y="428626"/>
                        </a:lnTo>
                        <a:lnTo>
                          <a:pt x="97630" y="390526"/>
                        </a:lnTo>
                        <a:lnTo>
                          <a:pt x="4118" y="363300"/>
                        </a:lnTo>
                        <a:lnTo>
                          <a:pt x="0" y="326230"/>
                        </a:lnTo>
                        <a:lnTo>
                          <a:pt x="61912" y="285750"/>
                        </a:lnTo>
                        <a:lnTo>
                          <a:pt x="65129" y="257598"/>
                        </a:lnTo>
                        <a:lnTo>
                          <a:pt x="72183" y="261938"/>
                        </a:lnTo>
                        <a:lnTo>
                          <a:pt x="134097" y="238126"/>
                        </a:lnTo>
                        <a:lnTo>
                          <a:pt x="129335" y="71438"/>
                        </a:lnTo>
                        <a:lnTo>
                          <a:pt x="136843" y="45158"/>
                        </a:lnTo>
                        <a:lnTo>
                          <a:pt x="210297" y="42862"/>
                        </a:lnTo>
                        <a:lnTo>
                          <a:pt x="276971" y="80962"/>
                        </a:lnTo>
                        <a:lnTo>
                          <a:pt x="338883" y="4762"/>
                        </a:lnTo>
                        <a:lnTo>
                          <a:pt x="405559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5" name="フリーフォーム: 図形 1864">
                    <a:extLst>
                      <a:ext uri="{FF2B5EF4-FFF2-40B4-BE49-F238E27FC236}">
                        <a16:creationId xmlns:a16="http://schemas.microsoft.com/office/drawing/2014/main" id="{38C9CF83-4E45-4BEE-A162-330BB65CF2B3}"/>
                      </a:ext>
                    </a:extLst>
                  </p:cNvPr>
                  <p:cNvSpPr/>
                  <p:nvPr/>
                </p:nvSpPr>
                <p:spPr>
                  <a:xfrm>
                    <a:off x="13731036" y="33175576"/>
                    <a:ext cx="123824" cy="228600"/>
                  </a:xfrm>
                  <a:custGeom>
                    <a:avLst/>
                    <a:gdLst>
                      <a:gd name="connsiteX0" fmla="*/ 100012 w 123824"/>
                      <a:gd name="connsiteY0" fmla="*/ 0 h 228600"/>
                      <a:gd name="connsiteX1" fmla="*/ 123824 w 123824"/>
                      <a:gd name="connsiteY1" fmla="*/ 52388 h 228600"/>
                      <a:gd name="connsiteX2" fmla="*/ 100012 w 123824"/>
                      <a:gd name="connsiteY2" fmla="*/ 119062 h 228600"/>
                      <a:gd name="connsiteX3" fmla="*/ 71436 w 123824"/>
                      <a:gd name="connsiteY3" fmla="*/ 228600 h 228600"/>
                      <a:gd name="connsiteX4" fmla="*/ 19050 w 123824"/>
                      <a:gd name="connsiteY4" fmla="*/ 214312 h 228600"/>
                      <a:gd name="connsiteX5" fmla="*/ 0 w 123824"/>
                      <a:gd name="connsiteY5" fmla="*/ 90488 h 228600"/>
                      <a:gd name="connsiteX6" fmla="*/ 100012 w 123824"/>
                      <a:gd name="connsiteY6" fmla="*/ 0 h 228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3824" h="228600">
                        <a:moveTo>
                          <a:pt x="100012" y="0"/>
                        </a:moveTo>
                        <a:lnTo>
                          <a:pt x="123824" y="52388"/>
                        </a:lnTo>
                        <a:lnTo>
                          <a:pt x="100012" y="119062"/>
                        </a:lnTo>
                        <a:lnTo>
                          <a:pt x="71436" y="228600"/>
                        </a:lnTo>
                        <a:lnTo>
                          <a:pt x="19050" y="214312"/>
                        </a:lnTo>
                        <a:lnTo>
                          <a:pt x="0" y="90488"/>
                        </a:lnTo>
                        <a:lnTo>
                          <a:pt x="10001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6" name="フリーフォーム: 図形 1865">
                    <a:extLst>
                      <a:ext uri="{FF2B5EF4-FFF2-40B4-BE49-F238E27FC236}">
                        <a16:creationId xmlns:a16="http://schemas.microsoft.com/office/drawing/2014/main" id="{06FBCED8-2E6B-4C10-BE45-B42BFCDDD470}"/>
                      </a:ext>
                    </a:extLst>
                  </p:cNvPr>
                  <p:cNvSpPr/>
                  <p:nvPr/>
                </p:nvSpPr>
                <p:spPr>
                  <a:xfrm>
                    <a:off x="13516405" y="33251398"/>
                    <a:ext cx="148372" cy="246122"/>
                  </a:xfrm>
                  <a:custGeom>
                    <a:avLst/>
                    <a:gdLst>
                      <a:gd name="connsiteX0" fmla="*/ 83998 w 148372"/>
                      <a:gd name="connsiteY0" fmla="*/ 0 h 246122"/>
                      <a:gd name="connsiteX1" fmla="*/ 148372 w 148372"/>
                      <a:gd name="connsiteY1" fmla="*/ 48282 h 246122"/>
                      <a:gd name="connsiteX2" fmla="*/ 116251 w 148372"/>
                      <a:gd name="connsiteY2" fmla="*/ 124202 h 246122"/>
                      <a:gd name="connsiteX3" fmla="*/ 118633 w 148372"/>
                      <a:gd name="connsiteY3" fmla="*/ 159922 h 246122"/>
                      <a:gd name="connsiteX4" fmla="*/ 122702 w 148372"/>
                      <a:gd name="connsiteY4" fmla="*/ 229092 h 246122"/>
                      <a:gd name="connsiteX5" fmla="*/ 78423 w 148372"/>
                      <a:gd name="connsiteY5" fmla="*/ 246122 h 246122"/>
                      <a:gd name="connsiteX6" fmla="*/ 0 w 148372"/>
                      <a:gd name="connsiteY6" fmla="*/ 206910 h 246122"/>
                      <a:gd name="connsiteX7" fmla="*/ 23383 w 148372"/>
                      <a:gd name="connsiteY7" fmla="*/ 114678 h 246122"/>
                      <a:gd name="connsiteX8" fmla="*/ 83998 w 148372"/>
                      <a:gd name="connsiteY8" fmla="*/ 0 h 246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8372" h="246122">
                        <a:moveTo>
                          <a:pt x="83998" y="0"/>
                        </a:moveTo>
                        <a:lnTo>
                          <a:pt x="148372" y="48282"/>
                        </a:lnTo>
                        <a:lnTo>
                          <a:pt x="116251" y="124202"/>
                        </a:lnTo>
                        <a:lnTo>
                          <a:pt x="118633" y="159922"/>
                        </a:lnTo>
                        <a:lnTo>
                          <a:pt x="122702" y="229092"/>
                        </a:lnTo>
                        <a:lnTo>
                          <a:pt x="78423" y="246122"/>
                        </a:lnTo>
                        <a:lnTo>
                          <a:pt x="0" y="206910"/>
                        </a:lnTo>
                        <a:lnTo>
                          <a:pt x="23383" y="114678"/>
                        </a:lnTo>
                        <a:lnTo>
                          <a:pt x="8399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7" name="フリーフォーム: 図形 1866">
                    <a:extLst>
                      <a:ext uri="{FF2B5EF4-FFF2-40B4-BE49-F238E27FC236}">
                        <a16:creationId xmlns:a16="http://schemas.microsoft.com/office/drawing/2014/main" id="{D943C74A-0B6B-408D-B5C2-CEE74455A192}"/>
                      </a:ext>
                    </a:extLst>
                  </p:cNvPr>
                  <p:cNvSpPr/>
                  <p:nvPr/>
                </p:nvSpPr>
                <p:spPr>
                  <a:xfrm>
                    <a:off x="13354051" y="33236404"/>
                    <a:ext cx="246352" cy="221904"/>
                  </a:xfrm>
                  <a:custGeom>
                    <a:avLst/>
                    <a:gdLst>
                      <a:gd name="connsiteX0" fmla="*/ 115548 w 246352"/>
                      <a:gd name="connsiteY0" fmla="*/ 0 h 221904"/>
                      <a:gd name="connsiteX1" fmla="*/ 230980 w 246352"/>
                      <a:gd name="connsiteY1" fmla="*/ 3464 h 221904"/>
                      <a:gd name="connsiteX2" fmla="*/ 246352 w 246352"/>
                      <a:gd name="connsiteY2" fmla="*/ 14994 h 221904"/>
                      <a:gd name="connsiteX3" fmla="*/ 185737 w 246352"/>
                      <a:gd name="connsiteY3" fmla="*/ 129672 h 221904"/>
                      <a:gd name="connsiteX4" fmla="*/ 162354 w 246352"/>
                      <a:gd name="connsiteY4" fmla="*/ 221904 h 221904"/>
                      <a:gd name="connsiteX5" fmla="*/ 103617 w 246352"/>
                      <a:gd name="connsiteY5" fmla="*/ 192536 h 221904"/>
                      <a:gd name="connsiteX6" fmla="*/ 6689 w 246352"/>
                      <a:gd name="connsiteY6" fmla="*/ 207448 h 221904"/>
                      <a:gd name="connsiteX7" fmla="*/ 0 w 246352"/>
                      <a:gd name="connsiteY7" fmla="*/ 160628 h 221904"/>
                      <a:gd name="connsiteX8" fmla="*/ 21431 w 246352"/>
                      <a:gd name="connsiteY8" fmla="*/ 115384 h 221904"/>
                      <a:gd name="connsiteX9" fmla="*/ 73819 w 246352"/>
                      <a:gd name="connsiteY9" fmla="*/ 91572 h 221904"/>
                      <a:gd name="connsiteX10" fmla="*/ 95250 w 246352"/>
                      <a:gd name="connsiteY10" fmla="*/ 24896 h 221904"/>
                      <a:gd name="connsiteX11" fmla="*/ 123825 w 246352"/>
                      <a:gd name="connsiteY11" fmla="*/ 15372 h 221904"/>
                      <a:gd name="connsiteX12" fmla="*/ 115548 w 246352"/>
                      <a:gd name="connsiteY12" fmla="*/ 0 h 221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46352" h="221904">
                        <a:moveTo>
                          <a:pt x="115548" y="0"/>
                        </a:moveTo>
                        <a:lnTo>
                          <a:pt x="230980" y="3464"/>
                        </a:lnTo>
                        <a:lnTo>
                          <a:pt x="246352" y="14994"/>
                        </a:lnTo>
                        <a:lnTo>
                          <a:pt x="185737" y="129672"/>
                        </a:lnTo>
                        <a:lnTo>
                          <a:pt x="162354" y="221904"/>
                        </a:lnTo>
                        <a:lnTo>
                          <a:pt x="103617" y="192536"/>
                        </a:lnTo>
                        <a:lnTo>
                          <a:pt x="6689" y="207448"/>
                        </a:lnTo>
                        <a:lnTo>
                          <a:pt x="0" y="160628"/>
                        </a:lnTo>
                        <a:lnTo>
                          <a:pt x="21431" y="115384"/>
                        </a:lnTo>
                        <a:lnTo>
                          <a:pt x="73819" y="91572"/>
                        </a:lnTo>
                        <a:lnTo>
                          <a:pt x="95250" y="24896"/>
                        </a:lnTo>
                        <a:lnTo>
                          <a:pt x="123825" y="15372"/>
                        </a:lnTo>
                        <a:lnTo>
                          <a:pt x="1155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8" name="フリーフォーム: 図形 1867">
                    <a:extLst>
                      <a:ext uri="{FF2B5EF4-FFF2-40B4-BE49-F238E27FC236}">
                        <a16:creationId xmlns:a16="http://schemas.microsoft.com/office/drawing/2014/main" id="{4DC304AF-9BB9-4F94-A4B2-42A4F739D79F}"/>
                      </a:ext>
                    </a:extLst>
                  </p:cNvPr>
                  <p:cNvSpPr/>
                  <p:nvPr/>
                </p:nvSpPr>
                <p:spPr>
                  <a:xfrm>
                    <a:off x="13632656" y="33299680"/>
                    <a:ext cx="120864" cy="180810"/>
                  </a:xfrm>
                  <a:custGeom>
                    <a:avLst/>
                    <a:gdLst>
                      <a:gd name="connsiteX0" fmla="*/ 32121 w 120864"/>
                      <a:gd name="connsiteY0" fmla="*/ 0 h 180810"/>
                      <a:gd name="connsiteX1" fmla="*/ 38100 w 120864"/>
                      <a:gd name="connsiteY1" fmla="*/ 4484 h 180810"/>
                      <a:gd name="connsiteX2" fmla="*/ 104497 w 120864"/>
                      <a:gd name="connsiteY2" fmla="*/ 6144 h 180810"/>
                      <a:gd name="connsiteX3" fmla="*/ 117430 w 120864"/>
                      <a:gd name="connsiteY3" fmla="*/ 90208 h 180810"/>
                      <a:gd name="connsiteX4" fmla="*/ 120864 w 120864"/>
                      <a:gd name="connsiteY4" fmla="*/ 91144 h 180810"/>
                      <a:gd name="connsiteX5" fmla="*/ 109125 w 120864"/>
                      <a:gd name="connsiteY5" fmla="*/ 170382 h 180810"/>
                      <a:gd name="connsiteX6" fmla="*/ 61232 w 120864"/>
                      <a:gd name="connsiteY6" fmla="*/ 159740 h 180810"/>
                      <a:gd name="connsiteX7" fmla="*/ 6451 w 120864"/>
                      <a:gd name="connsiteY7" fmla="*/ 180810 h 180810"/>
                      <a:gd name="connsiteX8" fmla="*/ 2382 w 120864"/>
                      <a:gd name="connsiteY8" fmla="*/ 111640 h 180810"/>
                      <a:gd name="connsiteX9" fmla="*/ 0 w 120864"/>
                      <a:gd name="connsiteY9" fmla="*/ 75920 h 180810"/>
                      <a:gd name="connsiteX10" fmla="*/ 32121 w 120864"/>
                      <a:gd name="connsiteY10" fmla="*/ 0 h 180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864" h="180810">
                        <a:moveTo>
                          <a:pt x="32121" y="0"/>
                        </a:moveTo>
                        <a:lnTo>
                          <a:pt x="38100" y="4484"/>
                        </a:lnTo>
                        <a:lnTo>
                          <a:pt x="104497" y="6144"/>
                        </a:lnTo>
                        <a:lnTo>
                          <a:pt x="117430" y="90208"/>
                        </a:lnTo>
                        <a:lnTo>
                          <a:pt x="120864" y="91144"/>
                        </a:lnTo>
                        <a:lnTo>
                          <a:pt x="109125" y="170382"/>
                        </a:lnTo>
                        <a:lnTo>
                          <a:pt x="61232" y="159740"/>
                        </a:lnTo>
                        <a:lnTo>
                          <a:pt x="6451" y="180810"/>
                        </a:lnTo>
                        <a:lnTo>
                          <a:pt x="2382" y="111640"/>
                        </a:lnTo>
                        <a:lnTo>
                          <a:pt x="0" y="75920"/>
                        </a:lnTo>
                        <a:lnTo>
                          <a:pt x="32121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9" name="フリーフォーム: 図形 1868">
                    <a:extLst>
                      <a:ext uri="{FF2B5EF4-FFF2-40B4-BE49-F238E27FC236}">
                        <a16:creationId xmlns:a16="http://schemas.microsoft.com/office/drawing/2014/main" id="{84F663D4-5CBA-4D8A-95D2-90B71D19C790}"/>
                      </a:ext>
                    </a:extLst>
                  </p:cNvPr>
                  <p:cNvSpPr/>
                  <p:nvPr/>
                </p:nvSpPr>
                <p:spPr>
                  <a:xfrm>
                    <a:off x="13177839" y="32842200"/>
                    <a:ext cx="650080" cy="410430"/>
                  </a:xfrm>
                  <a:custGeom>
                    <a:avLst/>
                    <a:gdLst>
                      <a:gd name="connsiteX0" fmla="*/ 566736 w 650080"/>
                      <a:gd name="connsiteY0" fmla="*/ 0 h 410430"/>
                      <a:gd name="connsiteX1" fmla="*/ 650080 w 650080"/>
                      <a:gd name="connsiteY1" fmla="*/ 47624 h 410430"/>
                      <a:gd name="connsiteX2" fmla="*/ 600074 w 650080"/>
                      <a:gd name="connsiteY2" fmla="*/ 121444 h 410430"/>
                      <a:gd name="connsiteX3" fmla="*/ 514349 w 650080"/>
                      <a:gd name="connsiteY3" fmla="*/ 166688 h 410430"/>
                      <a:gd name="connsiteX4" fmla="*/ 535780 w 650080"/>
                      <a:gd name="connsiteY4" fmla="*/ 190500 h 410430"/>
                      <a:gd name="connsiteX5" fmla="*/ 547527 w 650080"/>
                      <a:gd name="connsiteY5" fmla="*/ 192458 h 410430"/>
                      <a:gd name="connsiteX6" fmla="*/ 531017 w 650080"/>
                      <a:gd name="connsiteY6" fmla="*/ 230980 h 410430"/>
                      <a:gd name="connsiteX7" fmla="*/ 531017 w 650080"/>
                      <a:gd name="connsiteY7" fmla="*/ 259556 h 410430"/>
                      <a:gd name="connsiteX8" fmla="*/ 481011 w 650080"/>
                      <a:gd name="connsiteY8" fmla="*/ 316706 h 410430"/>
                      <a:gd name="connsiteX9" fmla="*/ 424208 w 650080"/>
                      <a:gd name="connsiteY9" fmla="*/ 410430 h 410430"/>
                      <a:gd name="connsiteX10" fmla="*/ 407192 w 650080"/>
                      <a:gd name="connsiteY10" fmla="*/ 397668 h 410430"/>
                      <a:gd name="connsiteX11" fmla="*/ 291760 w 650080"/>
                      <a:gd name="connsiteY11" fmla="*/ 394204 h 410430"/>
                      <a:gd name="connsiteX12" fmla="*/ 233362 w 650080"/>
                      <a:gd name="connsiteY12" fmla="*/ 285750 h 410430"/>
                      <a:gd name="connsiteX13" fmla="*/ 154781 w 650080"/>
                      <a:gd name="connsiteY13" fmla="*/ 257176 h 410430"/>
                      <a:gd name="connsiteX14" fmla="*/ 107156 w 650080"/>
                      <a:gd name="connsiteY14" fmla="*/ 257176 h 410430"/>
                      <a:gd name="connsiteX15" fmla="*/ 61912 w 650080"/>
                      <a:gd name="connsiteY15" fmla="*/ 292894 h 410430"/>
                      <a:gd name="connsiteX16" fmla="*/ 16668 w 650080"/>
                      <a:gd name="connsiteY16" fmla="*/ 276224 h 410430"/>
                      <a:gd name="connsiteX17" fmla="*/ 0 w 650080"/>
                      <a:gd name="connsiteY17" fmla="*/ 233364 h 410430"/>
                      <a:gd name="connsiteX18" fmla="*/ 4762 w 650080"/>
                      <a:gd name="connsiteY18" fmla="*/ 145256 h 410430"/>
                      <a:gd name="connsiteX19" fmla="*/ 95250 w 650080"/>
                      <a:gd name="connsiteY19" fmla="*/ 78580 h 410430"/>
                      <a:gd name="connsiteX20" fmla="*/ 102393 w 650080"/>
                      <a:gd name="connsiteY20" fmla="*/ 28576 h 410430"/>
                      <a:gd name="connsiteX21" fmla="*/ 99368 w 650080"/>
                      <a:gd name="connsiteY21" fmla="*/ 1350 h 410430"/>
                      <a:gd name="connsiteX22" fmla="*/ 192880 w 650080"/>
                      <a:gd name="connsiteY22" fmla="*/ 28576 h 410430"/>
                      <a:gd name="connsiteX23" fmla="*/ 235742 w 650080"/>
                      <a:gd name="connsiteY23" fmla="*/ 66676 h 410430"/>
                      <a:gd name="connsiteX24" fmla="*/ 464342 w 650080"/>
                      <a:gd name="connsiteY24" fmla="*/ 95250 h 410430"/>
                      <a:gd name="connsiteX25" fmla="*/ 519111 w 650080"/>
                      <a:gd name="connsiteY25" fmla="*/ 76200 h 410430"/>
                      <a:gd name="connsiteX26" fmla="*/ 566736 w 650080"/>
                      <a:gd name="connsiteY26" fmla="*/ 0 h 410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650080" h="410430">
                        <a:moveTo>
                          <a:pt x="566736" y="0"/>
                        </a:moveTo>
                        <a:lnTo>
                          <a:pt x="650080" y="47624"/>
                        </a:lnTo>
                        <a:lnTo>
                          <a:pt x="600074" y="121444"/>
                        </a:lnTo>
                        <a:lnTo>
                          <a:pt x="514349" y="166688"/>
                        </a:lnTo>
                        <a:lnTo>
                          <a:pt x="535780" y="190500"/>
                        </a:lnTo>
                        <a:lnTo>
                          <a:pt x="547527" y="192458"/>
                        </a:lnTo>
                        <a:lnTo>
                          <a:pt x="531017" y="230980"/>
                        </a:lnTo>
                        <a:lnTo>
                          <a:pt x="531017" y="259556"/>
                        </a:lnTo>
                        <a:lnTo>
                          <a:pt x="481011" y="316706"/>
                        </a:lnTo>
                        <a:lnTo>
                          <a:pt x="424208" y="410430"/>
                        </a:lnTo>
                        <a:lnTo>
                          <a:pt x="407192" y="397668"/>
                        </a:lnTo>
                        <a:lnTo>
                          <a:pt x="291760" y="394204"/>
                        </a:lnTo>
                        <a:lnTo>
                          <a:pt x="233362" y="285750"/>
                        </a:lnTo>
                        <a:lnTo>
                          <a:pt x="154781" y="257176"/>
                        </a:lnTo>
                        <a:lnTo>
                          <a:pt x="107156" y="257176"/>
                        </a:lnTo>
                        <a:lnTo>
                          <a:pt x="61912" y="292894"/>
                        </a:lnTo>
                        <a:lnTo>
                          <a:pt x="16668" y="276224"/>
                        </a:lnTo>
                        <a:lnTo>
                          <a:pt x="0" y="233364"/>
                        </a:lnTo>
                        <a:lnTo>
                          <a:pt x="4762" y="145256"/>
                        </a:lnTo>
                        <a:lnTo>
                          <a:pt x="95250" y="78580"/>
                        </a:lnTo>
                        <a:lnTo>
                          <a:pt x="102393" y="28576"/>
                        </a:lnTo>
                        <a:lnTo>
                          <a:pt x="99368" y="1350"/>
                        </a:lnTo>
                        <a:lnTo>
                          <a:pt x="192880" y="28576"/>
                        </a:lnTo>
                        <a:lnTo>
                          <a:pt x="235742" y="66676"/>
                        </a:lnTo>
                        <a:lnTo>
                          <a:pt x="464342" y="95250"/>
                        </a:lnTo>
                        <a:lnTo>
                          <a:pt x="519111" y="76200"/>
                        </a:lnTo>
                        <a:lnTo>
                          <a:pt x="56673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0" name="フリーフォーム: 図形 1869">
                    <a:extLst>
                      <a:ext uri="{FF2B5EF4-FFF2-40B4-BE49-F238E27FC236}">
                        <a16:creationId xmlns:a16="http://schemas.microsoft.com/office/drawing/2014/main" id="{94E38010-D75F-41F4-8F66-98474E27027A}"/>
                      </a:ext>
                    </a:extLst>
                  </p:cNvPr>
                  <p:cNvSpPr/>
                  <p:nvPr/>
                </p:nvSpPr>
                <p:spPr>
                  <a:xfrm>
                    <a:off x="13602047" y="33034658"/>
                    <a:ext cx="269981" cy="271166"/>
                  </a:xfrm>
                  <a:custGeom>
                    <a:avLst/>
                    <a:gdLst>
                      <a:gd name="connsiteX0" fmla="*/ 123319 w 269981"/>
                      <a:gd name="connsiteY0" fmla="*/ 0 h 271166"/>
                      <a:gd name="connsiteX1" fmla="*/ 240159 w 269981"/>
                      <a:gd name="connsiteY1" fmla="*/ 19474 h 271166"/>
                      <a:gd name="connsiteX2" fmla="*/ 269981 w 269981"/>
                      <a:gd name="connsiteY2" fmla="*/ 38646 h 271166"/>
                      <a:gd name="connsiteX3" fmla="*/ 266353 w 269981"/>
                      <a:gd name="connsiteY3" fmla="*/ 107580 h 271166"/>
                      <a:gd name="connsiteX4" fmla="*/ 231467 w 269981"/>
                      <a:gd name="connsiteY4" fmla="*/ 146344 h 271166"/>
                      <a:gd name="connsiteX5" fmla="*/ 229001 w 269981"/>
                      <a:gd name="connsiteY5" fmla="*/ 140918 h 271166"/>
                      <a:gd name="connsiteX6" fmla="*/ 128989 w 269981"/>
                      <a:gd name="connsiteY6" fmla="*/ 231406 h 271166"/>
                      <a:gd name="connsiteX7" fmla="*/ 135106 w 269981"/>
                      <a:gd name="connsiteY7" fmla="*/ 271166 h 271166"/>
                      <a:gd name="connsiteX8" fmla="*/ 68709 w 269981"/>
                      <a:gd name="connsiteY8" fmla="*/ 269506 h 271166"/>
                      <a:gd name="connsiteX9" fmla="*/ 0 w 269981"/>
                      <a:gd name="connsiteY9" fmla="*/ 217972 h 271166"/>
                      <a:gd name="connsiteX10" fmla="*/ 56803 w 269981"/>
                      <a:gd name="connsiteY10" fmla="*/ 124248 h 271166"/>
                      <a:gd name="connsiteX11" fmla="*/ 106809 w 269981"/>
                      <a:gd name="connsiteY11" fmla="*/ 67098 h 271166"/>
                      <a:gd name="connsiteX12" fmla="*/ 106809 w 269981"/>
                      <a:gd name="connsiteY12" fmla="*/ 38522 h 271166"/>
                      <a:gd name="connsiteX13" fmla="*/ 123319 w 269981"/>
                      <a:gd name="connsiteY13" fmla="*/ 0 h 27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69981" h="271166">
                        <a:moveTo>
                          <a:pt x="123319" y="0"/>
                        </a:moveTo>
                        <a:lnTo>
                          <a:pt x="240159" y="19474"/>
                        </a:lnTo>
                        <a:lnTo>
                          <a:pt x="269981" y="38646"/>
                        </a:lnTo>
                        <a:lnTo>
                          <a:pt x="266353" y="107580"/>
                        </a:lnTo>
                        <a:lnTo>
                          <a:pt x="231467" y="146344"/>
                        </a:lnTo>
                        <a:lnTo>
                          <a:pt x="229001" y="140918"/>
                        </a:lnTo>
                        <a:lnTo>
                          <a:pt x="128989" y="231406"/>
                        </a:lnTo>
                        <a:lnTo>
                          <a:pt x="135106" y="271166"/>
                        </a:lnTo>
                        <a:lnTo>
                          <a:pt x="68709" y="269506"/>
                        </a:lnTo>
                        <a:lnTo>
                          <a:pt x="0" y="217972"/>
                        </a:lnTo>
                        <a:lnTo>
                          <a:pt x="56803" y="124248"/>
                        </a:lnTo>
                        <a:lnTo>
                          <a:pt x="106809" y="67098"/>
                        </a:lnTo>
                        <a:lnTo>
                          <a:pt x="106809" y="38522"/>
                        </a:lnTo>
                        <a:lnTo>
                          <a:pt x="123319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76" name="グループ化 1775">
                <a:extLst>
                  <a:ext uri="{FF2B5EF4-FFF2-40B4-BE49-F238E27FC236}">
                    <a16:creationId xmlns:a16="http://schemas.microsoft.com/office/drawing/2014/main" id="{49886C82-3EF7-4128-8F5C-E98CFF46AD6A}"/>
                  </a:ext>
                </a:extLst>
              </p:cNvPr>
              <p:cNvGrpSpPr/>
              <p:nvPr/>
            </p:nvGrpSpPr>
            <p:grpSpPr>
              <a:xfrm>
                <a:off x="17926050" y="30651448"/>
                <a:ext cx="4367616" cy="3803652"/>
                <a:chOff x="17926050" y="30651448"/>
                <a:chExt cx="4367616" cy="3803652"/>
              </a:xfrm>
            </p:grpSpPr>
            <p:sp>
              <p:nvSpPr>
                <p:cNvPr id="1826" name="フリーフォーム: 図形 1825">
                  <a:extLst>
                    <a:ext uri="{FF2B5EF4-FFF2-40B4-BE49-F238E27FC236}">
                      <a16:creationId xmlns:a16="http://schemas.microsoft.com/office/drawing/2014/main" id="{DA27D670-4DCD-4AB0-9205-AAD43DE49334}"/>
                    </a:ext>
                  </a:extLst>
                </p:cNvPr>
                <p:cNvSpPr/>
                <p:nvPr/>
              </p:nvSpPr>
              <p:spPr>
                <a:xfrm>
                  <a:off x="18189510" y="33532764"/>
                  <a:ext cx="365190" cy="450116"/>
                </a:xfrm>
                <a:custGeom>
                  <a:avLst/>
                  <a:gdLst>
                    <a:gd name="connsiteX0" fmla="*/ 98490 w 365190"/>
                    <a:gd name="connsiteY0" fmla="*/ 0 h 450116"/>
                    <a:gd name="connsiteX1" fmla="*/ 141354 w 365190"/>
                    <a:gd name="connsiteY1" fmla="*/ 0 h 450116"/>
                    <a:gd name="connsiteX2" fmla="*/ 165166 w 365190"/>
                    <a:gd name="connsiteY2" fmla="*/ 109536 h 450116"/>
                    <a:gd name="connsiteX3" fmla="*/ 255654 w 365190"/>
                    <a:gd name="connsiteY3" fmla="*/ 119060 h 450116"/>
                    <a:gd name="connsiteX4" fmla="*/ 241366 w 365190"/>
                    <a:gd name="connsiteY4" fmla="*/ 176212 h 450116"/>
                    <a:gd name="connsiteX5" fmla="*/ 303278 w 365190"/>
                    <a:gd name="connsiteY5" fmla="*/ 180972 h 450116"/>
                    <a:gd name="connsiteX6" fmla="*/ 358634 w 365190"/>
                    <a:gd name="connsiteY6" fmla="*/ 254784 h 450116"/>
                    <a:gd name="connsiteX7" fmla="*/ 349950 w 365190"/>
                    <a:gd name="connsiteY7" fmla="*/ 261936 h 450116"/>
                    <a:gd name="connsiteX8" fmla="*/ 311850 w 365190"/>
                    <a:gd name="connsiteY8" fmla="*/ 338136 h 450116"/>
                    <a:gd name="connsiteX9" fmla="*/ 365190 w 365190"/>
                    <a:gd name="connsiteY9" fmla="*/ 444816 h 450116"/>
                    <a:gd name="connsiteX10" fmla="*/ 351938 w 365190"/>
                    <a:gd name="connsiteY10" fmla="*/ 450116 h 450116"/>
                    <a:gd name="connsiteX11" fmla="*/ 235650 w 365190"/>
                    <a:gd name="connsiteY11" fmla="*/ 437196 h 450116"/>
                    <a:gd name="connsiteX12" fmla="*/ 235650 w 365190"/>
                    <a:gd name="connsiteY12" fmla="*/ 376236 h 450116"/>
                    <a:gd name="connsiteX13" fmla="*/ 144210 w 365190"/>
                    <a:gd name="connsiteY13" fmla="*/ 376236 h 450116"/>
                    <a:gd name="connsiteX14" fmla="*/ 83250 w 365190"/>
                    <a:gd name="connsiteY14" fmla="*/ 360996 h 450116"/>
                    <a:gd name="connsiteX15" fmla="*/ 75630 w 365190"/>
                    <a:gd name="connsiteY15" fmla="*/ 330516 h 450116"/>
                    <a:gd name="connsiteX16" fmla="*/ 52770 w 365190"/>
                    <a:gd name="connsiteY16" fmla="*/ 261936 h 450116"/>
                    <a:gd name="connsiteX17" fmla="*/ 52770 w 365190"/>
                    <a:gd name="connsiteY17" fmla="*/ 200976 h 450116"/>
                    <a:gd name="connsiteX18" fmla="*/ 0 w 365190"/>
                    <a:gd name="connsiteY18" fmla="*/ 65284 h 450116"/>
                    <a:gd name="connsiteX19" fmla="*/ 55628 w 365190"/>
                    <a:gd name="connsiteY19" fmla="*/ 61912 h 450116"/>
                    <a:gd name="connsiteX20" fmla="*/ 98490 w 365190"/>
                    <a:gd name="connsiteY20" fmla="*/ 0 h 450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65190" h="450116">
                      <a:moveTo>
                        <a:pt x="98490" y="0"/>
                      </a:moveTo>
                      <a:lnTo>
                        <a:pt x="141354" y="0"/>
                      </a:lnTo>
                      <a:lnTo>
                        <a:pt x="165166" y="109536"/>
                      </a:lnTo>
                      <a:lnTo>
                        <a:pt x="255654" y="119060"/>
                      </a:lnTo>
                      <a:lnTo>
                        <a:pt x="241366" y="176212"/>
                      </a:lnTo>
                      <a:lnTo>
                        <a:pt x="303278" y="180972"/>
                      </a:lnTo>
                      <a:lnTo>
                        <a:pt x="358634" y="254784"/>
                      </a:lnTo>
                      <a:lnTo>
                        <a:pt x="349950" y="261936"/>
                      </a:lnTo>
                      <a:lnTo>
                        <a:pt x="311850" y="338136"/>
                      </a:lnTo>
                      <a:lnTo>
                        <a:pt x="365190" y="444816"/>
                      </a:lnTo>
                      <a:lnTo>
                        <a:pt x="351938" y="450116"/>
                      </a:lnTo>
                      <a:lnTo>
                        <a:pt x="235650" y="437196"/>
                      </a:lnTo>
                      <a:lnTo>
                        <a:pt x="235650" y="376236"/>
                      </a:lnTo>
                      <a:lnTo>
                        <a:pt x="144210" y="376236"/>
                      </a:lnTo>
                      <a:lnTo>
                        <a:pt x="83250" y="360996"/>
                      </a:lnTo>
                      <a:lnTo>
                        <a:pt x="75630" y="330516"/>
                      </a:lnTo>
                      <a:lnTo>
                        <a:pt x="52770" y="261936"/>
                      </a:lnTo>
                      <a:lnTo>
                        <a:pt x="52770" y="200976"/>
                      </a:lnTo>
                      <a:lnTo>
                        <a:pt x="0" y="65284"/>
                      </a:lnTo>
                      <a:lnTo>
                        <a:pt x="55628" y="61912"/>
                      </a:lnTo>
                      <a:lnTo>
                        <a:pt x="984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7" name="フリーフォーム: 図形 1826">
                  <a:extLst>
                    <a:ext uri="{FF2B5EF4-FFF2-40B4-BE49-F238E27FC236}">
                      <a16:creationId xmlns:a16="http://schemas.microsoft.com/office/drawing/2014/main" id="{596C6B25-429A-48DC-B6F8-5EE4B4DC6DF7}"/>
                    </a:ext>
                  </a:extLst>
                </p:cNvPr>
                <p:cNvSpPr/>
                <p:nvPr/>
              </p:nvSpPr>
              <p:spPr>
                <a:xfrm>
                  <a:off x="20219252" y="30651448"/>
                  <a:ext cx="1656498" cy="1381128"/>
                </a:xfrm>
                <a:custGeom>
                  <a:avLst/>
                  <a:gdLst>
                    <a:gd name="connsiteX0" fmla="*/ 335698 w 1656498"/>
                    <a:gd name="connsiteY0" fmla="*/ 0 h 1381128"/>
                    <a:gd name="connsiteX1" fmla="*/ 392848 w 1656498"/>
                    <a:gd name="connsiteY1" fmla="*/ 76200 h 1381128"/>
                    <a:gd name="connsiteX2" fmla="*/ 535724 w 1656498"/>
                    <a:gd name="connsiteY2" fmla="*/ 95252 h 1381128"/>
                    <a:gd name="connsiteX3" fmla="*/ 650024 w 1656498"/>
                    <a:gd name="connsiteY3" fmla="*/ 28576 h 1381128"/>
                    <a:gd name="connsiteX4" fmla="*/ 811948 w 1656498"/>
                    <a:gd name="connsiteY4" fmla="*/ 142876 h 1381128"/>
                    <a:gd name="connsiteX5" fmla="*/ 973872 w 1656498"/>
                    <a:gd name="connsiteY5" fmla="*/ 47628 h 1381128"/>
                    <a:gd name="connsiteX6" fmla="*/ 1062638 w 1656498"/>
                    <a:gd name="connsiteY6" fmla="*/ 77216 h 1381128"/>
                    <a:gd name="connsiteX7" fmla="*/ 1055788 w 1656498"/>
                    <a:gd name="connsiteY7" fmla="*/ 110492 h 1381128"/>
                    <a:gd name="connsiteX8" fmla="*/ 1322488 w 1656498"/>
                    <a:gd name="connsiteY8" fmla="*/ 118112 h 1381128"/>
                    <a:gd name="connsiteX9" fmla="*/ 1337728 w 1656498"/>
                    <a:gd name="connsiteY9" fmla="*/ 140972 h 1381128"/>
                    <a:gd name="connsiteX10" fmla="*/ 1398688 w 1656498"/>
                    <a:gd name="connsiteY10" fmla="*/ 118112 h 1381128"/>
                    <a:gd name="connsiteX11" fmla="*/ 1474888 w 1656498"/>
                    <a:gd name="connsiteY11" fmla="*/ 156212 h 1381128"/>
                    <a:gd name="connsiteX12" fmla="*/ 1485664 w 1656498"/>
                    <a:gd name="connsiteY12" fmla="*/ 149746 h 1381128"/>
                    <a:gd name="connsiteX13" fmla="*/ 1497748 w 1656498"/>
                    <a:gd name="connsiteY13" fmla="*/ 222252 h 1381128"/>
                    <a:gd name="connsiteX14" fmla="*/ 1580298 w 1656498"/>
                    <a:gd name="connsiteY14" fmla="*/ 311152 h 1381128"/>
                    <a:gd name="connsiteX15" fmla="*/ 1637448 w 1656498"/>
                    <a:gd name="connsiteY15" fmla="*/ 361952 h 1381128"/>
                    <a:gd name="connsiteX16" fmla="*/ 1656498 w 1656498"/>
                    <a:gd name="connsiteY16" fmla="*/ 419102 h 1381128"/>
                    <a:gd name="connsiteX17" fmla="*/ 1567598 w 1656498"/>
                    <a:gd name="connsiteY17" fmla="*/ 546102 h 1381128"/>
                    <a:gd name="connsiteX18" fmla="*/ 1605698 w 1656498"/>
                    <a:gd name="connsiteY18" fmla="*/ 647702 h 1381128"/>
                    <a:gd name="connsiteX19" fmla="*/ 1554898 w 1656498"/>
                    <a:gd name="connsiteY19" fmla="*/ 806452 h 1381128"/>
                    <a:gd name="connsiteX20" fmla="*/ 1630136 w 1656498"/>
                    <a:gd name="connsiteY20" fmla="*/ 952502 h 1381128"/>
                    <a:gd name="connsiteX21" fmla="*/ 1488224 w 1656498"/>
                    <a:gd name="connsiteY21" fmla="*/ 952502 h 1381128"/>
                    <a:gd name="connsiteX22" fmla="*/ 1483460 w 1656498"/>
                    <a:gd name="connsiteY22" fmla="*/ 1004890 h 1381128"/>
                    <a:gd name="connsiteX23" fmla="*/ 1359636 w 1656498"/>
                    <a:gd name="connsiteY23" fmla="*/ 1081090 h 1381128"/>
                    <a:gd name="connsiteX24" fmla="*/ 1359636 w 1656498"/>
                    <a:gd name="connsiteY24" fmla="*/ 985840 h 1381128"/>
                    <a:gd name="connsiteX25" fmla="*/ 1316772 w 1656498"/>
                    <a:gd name="connsiteY25" fmla="*/ 900116 h 1381128"/>
                    <a:gd name="connsiteX26" fmla="*/ 1245336 w 1656498"/>
                    <a:gd name="connsiteY26" fmla="*/ 957264 h 1381128"/>
                    <a:gd name="connsiteX27" fmla="*/ 1207236 w 1656498"/>
                    <a:gd name="connsiteY27" fmla="*/ 962028 h 1381128"/>
                    <a:gd name="connsiteX28" fmla="*/ 1135798 w 1656498"/>
                    <a:gd name="connsiteY28" fmla="*/ 942976 h 1381128"/>
                    <a:gd name="connsiteX29" fmla="*/ 1059598 w 1656498"/>
                    <a:gd name="connsiteY29" fmla="*/ 1042990 h 1381128"/>
                    <a:gd name="connsiteX30" fmla="*/ 1097698 w 1656498"/>
                    <a:gd name="connsiteY30" fmla="*/ 1133476 h 1381128"/>
                    <a:gd name="connsiteX31" fmla="*/ 1078648 w 1656498"/>
                    <a:gd name="connsiteY31" fmla="*/ 1176340 h 1381128"/>
                    <a:gd name="connsiteX32" fmla="*/ 1183424 w 1656498"/>
                    <a:gd name="connsiteY32" fmla="*/ 1257302 h 1381128"/>
                    <a:gd name="connsiteX33" fmla="*/ 1040548 w 1656498"/>
                    <a:gd name="connsiteY33" fmla="*/ 1309690 h 1381128"/>
                    <a:gd name="connsiteX34" fmla="*/ 1026260 w 1656498"/>
                    <a:gd name="connsiteY34" fmla="*/ 1357316 h 1381128"/>
                    <a:gd name="connsiteX35" fmla="*/ 983398 w 1656498"/>
                    <a:gd name="connsiteY35" fmla="*/ 1381128 h 1381128"/>
                    <a:gd name="connsiteX36" fmla="*/ 973872 w 1656498"/>
                    <a:gd name="connsiteY36" fmla="*/ 1247776 h 1381128"/>
                    <a:gd name="connsiteX37" fmla="*/ 840524 w 1656498"/>
                    <a:gd name="connsiteY37" fmla="*/ 1262064 h 1381128"/>
                    <a:gd name="connsiteX38" fmla="*/ 807186 w 1656498"/>
                    <a:gd name="connsiteY38" fmla="*/ 1309690 h 1381128"/>
                    <a:gd name="connsiteX39" fmla="*/ 721460 w 1656498"/>
                    <a:gd name="connsiteY39" fmla="*/ 1243016 h 1381128"/>
                    <a:gd name="connsiteX40" fmla="*/ 730986 w 1656498"/>
                    <a:gd name="connsiteY40" fmla="*/ 1181102 h 1381128"/>
                    <a:gd name="connsiteX41" fmla="*/ 569060 w 1656498"/>
                    <a:gd name="connsiteY41" fmla="*/ 1081090 h 1381128"/>
                    <a:gd name="connsiteX42" fmla="*/ 516672 w 1656498"/>
                    <a:gd name="connsiteY42" fmla="*/ 1143002 h 1381128"/>
                    <a:gd name="connsiteX43" fmla="*/ 288072 w 1656498"/>
                    <a:gd name="connsiteY43" fmla="*/ 885828 h 1381128"/>
                    <a:gd name="connsiteX44" fmla="*/ 326172 w 1656498"/>
                    <a:gd name="connsiteY44" fmla="*/ 814390 h 1381128"/>
                    <a:gd name="connsiteX45" fmla="*/ 221398 w 1656498"/>
                    <a:gd name="connsiteY45" fmla="*/ 685802 h 1381128"/>
                    <a:gd name="connsiteX46" fmla="*/ 183298 w 1656498"/>
                    <a:gd name="connsiteY46" fmla="*/ 681040 h 1381128"/>
                    <a:gd name="connsiteX47" fmla="*/ 145198 w 1656498"/>
                    <a:gd name="connsiteY47" fmla="*/ 495302 h 1381128"/>
                    <a:gd name="connsiteX48" fmla="*/ 159486 w 1656498"/>
                    <a:gd name="connsiteY48" fmla="*/ 423864 h 1381128"/>
                    <a:gd name="connsiteX49" fmla="*/ 164248 w 1656498"/>
                    <a:gd name="connsiteY49" fmla="*/ 385764 h 1381128"/>
                    <a:gd name="connsiteX50" fmla="*/ 140436 w 1656498"/>
                    <a:gd name="connsiteY50" fmla="*/ 361952 h 1381128"/>
                    <a:gd name="connsiteX51" fmla="*/ 92812 w 1656498"/>
                    <a:gd name="connsiteY51" fmla="*/ 404816 h 1381128"/>
                    <a:gd name="connsiteX52" fmla="*/ 7086 w 1656498"/>
                    <a:gd name="connsiteY52" fmla="*/ 404816 h 1381128"/>
                    <a:gd name="connsiteX53" fmla="*/ 0 w 1656498"/>
                    <a:gd name="connsiteY53" fmla="*/ 375824 h 1381128"/>
                    <a:gd name="connsiteX54" fmla="*/ 107098 w 1656498"/>
                    <a:gd name="connsiteY54" fmla="*/ 238128 h 1381128"/>
                    <a:gd name="connsiteX55" fmla="*/ 126148 w 1656498"/>
                    <a:gd name="connsiteY55" fmla="*/ 142876 h 1381128"/>
                    <a:gd name="connsiteX56" fmla="*/ 259498 w 1656498"/>
                    <a:gd name="connsiteY56" fmla="*/ 28576 h 1381128"/>
                    <a:gd name="connsiteX57" fmla="*/ 335698 w 1656498"/>
                    <a:gd name="connsiteY57" fmla="*/ 0 h 138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656498" h="1381128">
                      <a:moveTo>
                        <a:pt x="335698" y="0"/>
                      </a:moveTo>
                      <a:lnTo>
                        <a:pt x="392848" y="76200"/>
                      </a:lnTo>
                      <a:lnTo>
                        <a:pt x="535724" y="95252"/>
                      </a:lnTo>
                      <a:lnTo>
                        <a:pt x="650024" y="28576"/>
                      </a:lnTo>
                      <a:lnTo>
                        <a:pt x="811948" y="142876"/>
                      </a:lnTo>
                      <a:lnTo>
                        <a:pt x="973872" y="47628"/>
                      </a:lnTo>
                      <a:lnTo>
                        <a:pt x="1062638" y="77216"/>
                      </a:lnTo>
                      <a:lnTo>
                        <a:pt x="1055788" y="110492"/>
                      </a:lnTo>
                      <a:lnTo>
                        <a:pt x="1322488" y="118112"/>
                      </a:lnTo>
                      <a:lnTo>
                        <a:pt x="1337728" y="140972"/>
                      </a:lnTo>
                      <a:lnTo>
                        <a:pt x="1398688" y="118112"/>
                      </a:lnTo>
                      <a:lnTo>
                        <a:pt x="1474888" y="156212"/>
                      </a:lnTo>
                      <a:lnTo>
                        <a:pt x="1485664" y="149746"/>
                      </a:lnTo>
                      <a:lnTo>
                        <a:pt x="1497748" y="222252"/>
                      </a:lnTo>
                      <a:lnTo>
                        <a:pt x="1580298" y="311152"/>
                      </a:lnTo>
                      <a:lnTo>
                        <a:pt x="1637448" y="361952"/>
                      </a:lnTo>
                      <a:lnTo>
                        <a:pt x="1656498" y="419102"/>
                      </a:lnTo>
                      <a:lnTo>
                        <a:pt x="1567598" y="546102"/>
                      </a:lnTo>
                      <a:lnTo>
                        <a:pt x="1605698" y="647702"/>
                      </a:lnTo>
                      <a:lnTo>
                        <a:pt x="1554898" y="806452"/>
                      </a:lnTo>
                      <a:lnTo>
                        <a:pt x="1630136" y="952502"/>
                      </a:lnTo>
                      <a:lnTo>
                        <a:pt x="1488224" y="952502"/>
                      </a:lnTo>
                      <a:lnTo>
                        <a:pt x="1483460" y="1004890"/>
                      </a:lnTo>
                      <a:lnTo>
                        <a:pt x="1359636" y="1081090"/>
                      </a:lnTo>
                      <a:lnTo>
                        <a:pt x="1359636" y="985840"/>
                      </a:lnTo>
                      <a:lnTo>
                        <a:pt x="1316772" y="900116"/>
                      </a:lnTo>
                      <a:lnTo>
                        <a:pt x="1245336" y="957264"/>
                      </a:lnTo>
                      <a:lnTo>
                        <a:pt x="1207236" y="962028"/>
                      </a:lnTo>
                      <a:lnTo>
                        <a:pt x="1135798" y="942976"/>
                      </a:lnTo>
                      <a:lnTo>
                        <a:pt x="1059598" y="1042990"/>
                      </a:lnTo>
                      <a:lnTo>
                        <a:pt x="1097698" y="1133476"/>
                      </a:lnTo>
                      <a:lnTo>
                        <a:pt x="1078648" y="1176340"/>
                      </a:lnTo>
                      <a:lnTo>
                        <a:pt x="1183424" y="1257302"/>
                      </a:lnTo>
                      <a:lnTo>
                        <a:pt x="1040548" y="1309690"/>
                      </a:lnTo>
                      <a:lnTo>
                        <a:pt x="1026260" y="1357316"/>
                      </a:lnTo>
                      <a:lnTo>
                        <a:pt x="983398" y="1381128"/>
                      </a:lnTo>
                      <a:lnTo>
                        <a:pt x="973872" y="1247776"/>
                      </a:lnTo>
                      <a:lnTo>
                        <a:pt x="840524" y="1262064"/>
                      </a:lnTo>
                      <a:lnTo>
                        <a:pt x="807186" y="1309690"/>
                      </a:lnTo>
                      <a:lnTo>
                        <a:pt x="721460" y="1243016"/>
                      </a:lnTo>
                      <a:lnTo>
                        <a:pt x="730986" y="1181102"/>
                      </a:lnTo>
                      <a:lnTo>
                        <a:pt x="569060" y="1081090"/>
                      </a:lnTo>
                      <a:lnTo>
                        <a:pt x="516672" y="1143002"/>
                      </a:lnTo>
                      <a:lnTo>
                        <a:pt x="288072" y="885828"/>
                      </a:lnTo>
                      <a:lnTo>
                        <a:pt x="326172" y="814390"/>
                      </a:lnTo>
                      <a:lnTo>
                        <a:pt x="221398" y="685802"/>
                      </a:lnTo>
                      <a:lnTo>
                        <a:pt x="183298" y="681040"/>
                      </a:lnTo>
                      <a:lnTo>
                        <a:pt x="145198" y="495302"/>
                      </a:lnTo>
                      <a:lnTo>
                        <a:pt x="159486" y="423864"/>
                      </a:lnTo>
                      <a:lnTo>
                        <a:pt x="164248" y="385764"/>
                      </a:lnTo>
                      <a:lnTo>
                        <a:pt x="140436" y="361952"/>
                      </a:lnTo>
                      <a:lnTo>
                        <a:pt x="92812" y="404816"/>
                      </a:lnTo>
                      <a:lnTo>
                        <a:pt x="7086" y="404816"/>
                      </a:lnTo>
                      <a:lnTo>
                        <a:pt x="0" y="375824"/>
                      </a:lnTo>
                      <a:lnTo>
                        <a:pt x="107098" y="238128"/>
                      </a:lnTo>
                      <a:lnTo>
                        <a:pt x="126148" y="142876"/>
                      </a:lnTo>
                      <a:lnTo>
                        <a:pt x="259498" y="28576"/>
                      </a:lnTo>
                      <a:lnTo>
                        <a:pt x="33569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8" name="フリーフォーム: 図形 1827">
                  <a:extLst>
                    <a:ext uri="{FF2B5EF4-FFF2-40B4-BE49-F238E27FC236}">
                      <a16:creationId xmlns:a16="http://schemas.microsoft.com/office/drawing/2014/main" id="{6E994870-FFFA-4B6B-A11E-DAB40519BC96}"/>
                    </a:ext>
                  </a:extLst>
                </p:cNvPr>
                <p:cNvSpPr/>
                <p:nvPr/>
              </p:nvSpPr>
              <p:spPr>
                <a:xfrm>
                  <a:off x="19461701" y="31623320"/>
                  <a:ext cx="812384" cy="1166812"/>
                </a:xfrm>
                <a:custGeom>
                  <a:avLst/>
                  <a:gdLst>
                    <a:gd name="connsiteX0" fmla="*/ 426620 w 812384"/>
                    <a:gd name="connsiteY0" fmla="*/ 0 h 1166812"/>
                    <a:gd name="connsiteX1" fmla="*/ 540128 w 812384"/>
                    <a:gd name="connsiteY1" fmla="*/ 0 h 1166812"/>
                    <a:gd name="connsiteX2" fmla="*/ 559972 w 812384"/>
                    <a:gd name="connsiteY2" fmla="*/ 47624 h 1166812"/>
                    <a:gd name="connsiteX3" fmla="*/ 502820 w 812384"/>
                    <a:gd name="connsiteY3" fmla="*/ 71438 h 1166812"/>
                    <a:gd name="connsiteX4" fmla="*/ 507584 w 812384"/>
                    <a:gd name="connsiteY4" fmla="*/ 119064 h 1166812"/>
                    <a:gd name="connsiteX5" fmla="*/ 740946 w 812384"/>
                    <a:gd name="connsiteY5" fmla="*/ 157164 h 1166812"/>
                    <a:gd name="connsiteX6" fmla="*/ 736184 w 812384"/>
                    <a:gd name="connsiteY6" fmla="*/ 261938 h 1166812"/>
                    <a:gd name="connsiteX7" fmla="*/ 693320 w 812384"/>
                    <a:gd name="connsiteY7" fmla="*/ 342900 h 1166812"/>
                    <a:gd name="connsiteX8" fmla="*/ 759996 w 812384"/>
                    <a:gd name="connsiteY8" fmla="*/ 385764 h 1166812"/>
                    <a:gd name="connsiteX9" fmla="*/ 698084 w 812384"/>
                    <a:gd name="connsiteY9" fmla="*/ 533400 h 1166812"/>
                    <a:gd name="connsiteX10" fmla="*/ 812384 w 812384"/>
                    <a:gd name="connsiteY10" fmla="*/ 561976 h 1166812"/>
                    <a:gd name="connsiteX11" fmla="*/ 812384 w 812384"/>
                    <a:gd name="connsiteY11" fmla="*/ 657224 h 1166812"/>
                    <a:gd name="connsiteX12" fmla="*/ 726660 w 812384"/>
                    <a:gd name="connsiteY12" fmla="*/ 752476 h 1166812"/>
                    <a:gd name="connsiteX13" fmla="*/ 788572 w 812384"/>
                    <a:gd name="connsiteY13" fmla="*/ 814388 h 1166812"/>
                    <a:gd name="connsiteX14" fmla="*/ 683796 w 812384"/>
                    <a:gd name="connsiteY14" fmla="*/ 1000124 h 1166812"/>
                    <a:gd name="connsiteX15" fmla="*/ 502820 w 812384"/>
                    <a:gd name="connsiteY15" fmla="*/ 1081088 h 1166812"/>
                    <a:gd name="connsiteX16" fmla="*/ 493296 w 812384"/>
                    <a:gd name="connsiteY16" fmla="*/ 1152524 h 1166812"/>
                    <a:gd name="connsiteX17" fmla="*/ 464720 w 812384"/>
                    <a:gd name="connsiteY17" fmla="*/ 1166812 h 1166812"/>
                    <a:gd name="connsiteX18" fmla="*/ 412334 w 812384"/>
                    <a:gd name="connsiteY18" fmla="*/ 1014412 h 1166812"/>
                    <a:gd name="connsiteX19" fmla="*/ 450434 w 812384"/>
                    <a:gd name="connsiteY19" fmla="*/ 947738 h 1166812"/>
                    <a:gd name="connsiteX20" fmla="*/ 398046 w 812384"/>
                    <a:gd name="connsiteY20" fmla="*/ 885824 h 1166812"/>
                    <a:gd name="connsiteX21" fmla="*/ 307560 w 812384"/>
                    <a:gd name="connsiteY21" fmla="*/ 923924 h 1166812"/>
                    <a:gd name="connsiteX22" fmla="*/ 217072 w 812384"/>
                    <a:gd name="connsiteY22" fmla="*/ 900112 h 1166812"/>
                    <a:gd name="connsiteX23" fmla="*/ 107534 w 812384"/>
                    <a:gd name="connsiteY23" fmla="*/ 1028700 h 1166812"/>
                    <a:gd name="connsiteX24" fmla="*/ 36096 w 812384"/>
                    <a:gd name="connsiteY24" fmla="*/ 981076 h 1166812"/>
                    <a:gd name="connsiteX25" fmla="*/ 107534 w 812384"/>
                    <a:gd name="connsiteY25" fmla="*/ 904876 h 1166812"/>
                    <a:gd name="connsiteX26" fmla="*/ 107534 w 812384"/>
                    <a:gd name="connsiteY26" fmla="*/ 781050 h 1166812"/>
                    <a:gd name="connsiteX27" fmla="*/ 164684 w 812384"/>
                    <a:gd name="connsiteY27" fmla="*/ 581024 h 1166812"/>
                    <a:gd name="connsiteX28" fmla="*/ 121820 w 812384"/>
                    <a:gd name="connsiteY28" fmla="*/ 528638 h 1166812"/>
                    <a:gd name="connsiteX29" fmla="*/ 136108 w 812384"/>
                    <a:gd name="connsiteY29" fmla="*/ 404812 h 1166812"/>
                    <a:gd name="connsiteX30" fmla="*/ 74196 w 812384"/>
                    <a:gd name="connsiteY30" fmla="*/ 338138 h 1166812"/>
                    <a:gd name="connsiteX31" fmla="*/ 74196 w 812384"/>
                    <a:gd name="connsiteY31" fmla="*/ 300038 h 1166812"/>
                    <a:gd name="connsiteX32" fmla="*/ 0 w 812384"/>
                    <a:gd name="connsiteY32" fmla="*/ 170196 h 1166812"/>
                    <a:gd name="connsiteX33" fmla="*/ 226596 w 812384"/>
                    <a:gd name="connsiteY33" fmla="*/ 28576 h 1166812"/>
                    <a:gd name="connsiteX34" fmla="*/ 378996 w 812384"/>
                    <a:gd name="connsiteY34" fmla="*/ 76200 h 1166812"/>
                    <a:gd name="connsiteX35" fmla="*/ 426620 w 812384"/>
                    <a:gd name="connsiteY35" fmla="*/ 0 h 1166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12384" h="1166812">
                      <a:moveTo>
                        <a:pt x="426620" y="0"/>
                      </a:moveTo>
                      <a:lnTo>
                        <a:pt x="540128" y="0"/>
                      </a:lnTo>
                      <a:lnTo>
                        <a:pt x="559972" y="47624"/>
                      </a:lnTo>
                      <a:lnTo>
                        <a:pt x="502820" y="71438"/>
                      </a:lnTo>
                      <a:lnTo>
                        <a:pt x="507584" y="119064"/>
                      </a:lnTo>
                      <a:lnTo>
                        <a:pt x="740946" y="157164"/>
                      </a:lnTo>
                      <a:lnTo>
                        <a:pt x="736184" y="261938"/>
                      </a:lnTo>
                      <a:lnTo>
                        <a:pt x="693320" y="342900"/>
                      </a:lnTo>
                      <a:lnTo>
                        <a:pt x="759996" y="385764"/>
                      </a:lnTo>
                      <a:lnTo>
                        <a:pt x="698084" y="533400"/>
                      </a:lnTo>
                      <a:lnTo>
                        <a:pt x="812384" y="561976"/>
                      </a:lnTo>
                      <a:lnTo>
                        <a:pt x="812384" y="657224"/>
                      </a:lnTo>
                      <a:lnTo>
                        <a:pt x="726660" y="752476"/>
                      </a:lnTo>
                      <a:lnTo>
                        <a:pt x="788572" y="814388"/>
                      </a:lnTo>
                      <a:lnTo>
                        <a:pt x="683796" y="1000124"/>
                      </a:lnTo>
                      <a:lnTo>
                        <a:pt x="502820" y="1081088"/>
                      </a:lnTo>
                      <a:lnTo>
                        <a:pt x="493296" y="1152524"/>
                      </a:lnTo>
                      <a:lnTo>
                        <a:pt x="464720" y="1166812"/>
                      </a:lnTo>
                      <a:lnTo>
                        <a:pt x="412334" y="1014412"/>
                      </a:lnTo>
                      <a:lnTo>
                        <a:pt x="450434" y="947738"/>
                      </a:lnTo>
                      <a:lnTo>
                        <a:pt x="398046" y="885824"/>
                      </a:lnTo>
                      <a:lnTo>
                        <a:pt x="307560" y="923924"/>
                      </a:lnTo>
                      <a:lnTo>
                        <a:pt x="217072" y="900112"/>
                      </a:lnTo>
                      <a:lnTo>
                        <a:pt x="107534" y="1028700"/>
                      </a:lnTo>
                      <a:lnTo>
                        <a:pt x="36096" y="981076"/>
                      </a:lnTo>
                      <a:lnTo>
                        <a:pt x="107534" y="904876"/>
                      </a:lnTo>
                      <a:lnTo>
                        <a:pt x="107534" y="781050"/>
                      </a:lnTo>
                      <a:lnTo>
                        <a:pt x="164684" y="581024"/>
                      </a:lnTo>
                      <a:lnTo>
                        <a:pt x="121820" y="528638"/>
                      </a:lnTo>
                      <a:lnTo>
                        <a:pt x="136108" y="404812"/>
                      </a:lnTo>
                      <a:lnTo>
                        <a:pt x="74196" y="338138"/>
                      </a:lnTo>
                      <a:lnTo>
                        <a:pt x="74196" y="300038"/>
                      </a:lnTo>
                      <a:lnTo>
                        <a:pt x="0" y="170196"/>
                      </a:lnTo>
                      <a:lnTo>
                        <a:pt x="226596" y="28576"/>
                      </a:lnTo>
                      <a:lnTo>
                        <a:pt x="378996" y="76200"/>
                      </a:lnTo>
                      <a:lnTo>
                        <a:pt x="4266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9" name="フリーフォーム: 図形 1828">
                  <a:extLst>
                    <a:ext uri="{FF2B5EF4-FFF2-40B4-BE49-F238E27FC236}">
                      <a16:creationId xmlns:a16="http://schemas.microsoft.com/office/drawing/2014/main" id="{AD9FB51F-F492-4746-8733-6B1E413D4285}"/>
                    </a:ext>
                  </a:extLst>
                </p:cNvPr>
                <p:cNvSpPr/>
                <p:nvPr/>
              </p:nvSpPr>
              <p:spPr>
                <a:xfrm>
                  <a:off x="18173700" y="32084964"/>
                  <a:ext cx="847724" cy="828674"/>
                </a:xfrm>
                <a:custGeom>
                  <a:avLst/>
                  <a:gdLst>
                    <a:gd name="connsiteX0" fmla="*/ 638176 w 847724"/>
                    <a:gd name="connsiteY0" fmla="*/ 0 h 828674"/>
                    <a:gd name="connsiteX1" fmla="*/ 704850 w 847724"/>
                    <a:gd name="connsiteY1" fmla="*/ 66674 h 828674"/>
                    <a:gd name="connsiteX2" fmla="*/ 709612 w 847724"/>
                    <a:gd name="connsiteY2" fmla="*/ 123824 h 828674"/>
                    <a:gd name="connsiteX3" fmla="*/ 738188 w 847724"/>
                    <a:gd name="connsiteY3" fmla="*/ 161924 h 828674"/>
                    <a:gd name="connsiteX4" fmla="*/ 700088 w 847724"/>
                    <a:gd name="connsiteY4" fmla="*/ 233360 h 828674"/>
                    <a:gd name="connsiteX5" fmla="*/ 738188 w 847724"/>
                    <a:gd name="connsiteY5" fmla="*/ 400048 h 828674"/>
                    <a:gd name="connsiteX6" fmla="*/ 781050 w 847724"/>
                    <a:gd name="connsiteY6" fmla="*/ 409574 h 828674"/>
                    <a:gd name="connsiteX7" fmla="*/ 814388 w 847724"/>
                    <a:gd name="connsiteY7" fmla="*/ 371474 h 828674"/>
                    <a:gd name="connsiteX8" fmla="*/ 847724 w 847724"/>
                    <a:gd name="connsiteY8" fmla="*/ 400048 h 828674"/>
                    <a:gd name="connsiteX9" fmla="*/ 828676 w 847724"/>
                    <a:gd name="connsiteY9" fmla="*/ 466724 h 828674"/>
                    <a:gd name="connsiteX10" fmla="*/ 833438 w 847724"/>
                    <a:gd name="connsiteY10" fmla="*/ 633412 h 828674"/>
                    <a:gd name="connsiteX11" fmla="*/ 771524 w 847724"/>
                    <a:gd name="connsiteY11" fmla="*/ 657224 h 828674"/>
                    <a:gd name="connsiteX12" fmla="*/ 709612 w 847724"/>
                    <a:gd name="connsiteY12" fmla="*/ 619124 h 828674"/>
                    <a:gd name="connsiteX13" fmla="*/ 528638 w 847724"/>
                    <a:gd name="connsiteY13" fmla="*/ 623886 h 828674"/>
                    <a:gd name="connsiteX14" fmla="*/ 376238 w 847724"/>
                    <a:gd name="connsiteY14" fmla="*/ 709612 h 828674"/>
                    <a:gd name="connsiteX15" fmla="*/ 376238 w 847724"/>
                    <a:gd name="connsiteY15" fmla="*/ 790574 h 828674"/>
                    <a:gd name="connsiteX16" fmla="*/ 323850 w 847724"/>
                    <a:gd name="connsiteY16" fmla="*/ 766760 h 828674"/>
                    <a:gd name="connsiteX17" fmla="*/ 219076 w 847724"/>
                    <a:gd name="connsiteY17" fmla="*/ 828674 h 828674"/>
                    <a:gd name="connsiteX18" fmla="*/ 157164 w 847724"/>
                    <a:gd name="connsiteY18" fmla="*/ 752474 h 828674"/>
                    <a:gd name="connsiteX19" fmla="*/ 180976 w 847724"/>
                    <a:gd name="connsiteY19" fmla="*/ 709612 h 828674"/>
                    <a:gd name="connsiteX20" fmla="*/ 26582 w 847724"/>
                    <a:gd name="connsiteY20" fmla="*/ 528858 h 828674"/>
                    <a:gd name="connsiteX21" fmla="*/ 57150 w 847724"/>
                    <a:gd name="connsiteY21" fmla="*/ 452436 h 828674"/>
                    <a:gd name="connsiteX22" fmla="*/ 0 w 847724"/>
                    <a:gd name="connsiteY22" fmla="*/ 376236 h 828674"/>
                    <a:gd name="connsiteX23" fmla="*/ 56246 w 847724"/>
                    <a:gd name="connsiteY23" fmla="*/ 259416 h 828674"/>
                    <a:gd name="connsiteX24" fmla="*/ 185738 w 847724"/>
                    <a:gd name="connsiteY24" fmla="*/ 271460 h 828674"/>
                    <a:gd name="connsiteX25" fmla="*/ 214312 w 847724"/>
                    <a:gd name="connsiteY25" fmla="*/ 161924 h 828674"/>
                    <a:gd name="connsiteX26" fmla="*/ 252412 w 847724"/>
                    <a:gd name="connsiteY26" fmla="*/ 161924 h 828674"/>
                    <a:gd name="connsiteX27" fmla="*/ 300038 w 847724"/>
                    <a:gd name="connsiteY27" fmla="*/ 209548 h 828674"/>
                    <a:gd name="connsiteX28" fmla="*/ 333376 w 847724"/>
                    <a:gd name="connsiteY28" fmla="*/ 152400 h 828674"/>
                    <a:gd name="connsiteX29" fmla="*/ 390524 w 847724"/>
                    <a:gd name="connsiteY29" fmla="*/ 152400 h 828674"/>
                    <a:gd name="connsiteX30" fmla="*/ 471488 w 847724"/>
                    <a:gd name="connsiteY30" fmla="*/ 200024 h 828674"/>
                    <a:gd name="connsiteX31" fmla="*/ 523876 w 847724"/>
                    <a:gd name="connsiteY31" fmla="*/ 128586 h 828674"/>
                    <a:gd name="connsiteX32" fmla="*/ 561976 w 847724"/>
                    <a:gd name="connsiteY32" fmla="*/ 147636 h 828674"/>
                    <a:gd name="connsiteX33" fmla="*/ 638176 w 847724"/>
                    <a:gd name="connsiteY33" fmla="*/ 0 h 828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47724" h="828674">
                      <a:moveTo>
                        <a:pt x="638176" y="0"/>
                      </a:moveTo>
                      <a:lnTo>
                        <a:pt x="704850" y="66674"/>
                      </a:lnTo>
                      <a:lnTo>
                        <a:pt x="709612" y="123824"/>
                      </a:lnTo>
                      <a:lnTo>
                        <a:pt x="738188" y="161924"/>
                      </a:lnTo>
                      <a:lnTo>
                        <a:pt x="700088" y="233360"/>
                      </a:lnTo>
                      <a:lnTo>
                        <a:pt x="738188" y="400048"/>
                      </a:lnTo>
                      <a:lnTo>
                        <a:pt x="781050" y="409574"/>
                      </a:lnTo>
                      <a:lnTo>
                        <a:pt x="814388" y="371474"/>
                      </a:lnTo>
                      <a:lnTo>
                        <a:pt x="847724" y="400048"/>
                      </a:lnTo>
                      <a:lnTo>
                        <a:pt x="828676" y="466724"/>
                      </a:lnTo>
                      <a:lnTo>
                        <a:pt x="833438" y="633412"/>
                      </a:lnTo>
                      <a:lnTo>
                        <a:pt x="771524" y="657224"/>
                      </a:lnTo>
                      <a:lnTo>
                        <a:pt x="709612" y="619124"/>
                      </a:lnTo>
                      <a:lnTo>
                        <a:pt x="528638" y="623886"/>
                      </a:lnTo>
                      <a:lnTo>
                        <a:pt x="376238" y="709612"/>
                      </a:lnTo>
                      <a:lnTo>
                        <a:pt x="376238" y="790574"/>
                      </a:lnTo>
                      <a:lnTo>
                        <a:pt x="323850" y="766760"/>
                      </a:lnTo>
                      <a:lnTo>
                        <a:pt x="219076" y="828674"/>
                      </a:lnTo>
                      <a:lnTo>
                        <a:pt x="157164" y="752474"/>
                      </a:lnTo>
                      <a:lnTo>
                        <a:pt x="180976" y="709612"/>
                      </a:lnTo>
                      <a:lnTo>
                        <a:pt x="26582" y="528858"/>
                      </a:lnTo>
                      <a:lnTo>
                        <a:pt x="57150" y="452436"/>
                      </a:lnTo>
                      <a:lnTo>
                        <a:pt x="0" y="376236"/>
                      </a:lnTo>
                      <a:lnTo>
                        <a:pt x="56246" y="259416"/>
                      </a:lnTo>
                      <a:lnTo>
                        <a:pt x="185738" y="271460"/>
                      </a:lnTo>
                      <a:lnTo>
                        <a:pt x="214312" y="161924"/>
                      </a:lnTo>
                      <a:lnTo>
                        <a:pt x="252412" y="161924"/>
                      </a:lnTo>
                      <a:lnTo>
                        <a:pt x="300038" y="209548"/>
                      </a:lnTo>
                      <a:lnTo>
                        <a:pt x="333376" y="152400"/>
                      </a:lnTo>
                      <a:lnTo>
                        <a:pt x="390524" y="152400"/>
                      </a:lnTo>
                      <a:lnTo>
                        <a:pt x="471488" y="200024"/>
                      </a:lnTo>
                      <a:lnTo>
                        <a:pt x="523876" y="128586"/>
                      </a:lnTo>
                      <a:lnTo>
                        <a:pt x="561976" y="147636"/>
                      </a:lnTo>
                      <a:lnTo>
                        <a:pt x="6381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0" name="フリーフォーム: 図形 1829">
                  <a:extLst>
                    <a:ext uri="{FF2B5EF4-FFF2-40B4-BE49-F238E27FC236}">
                      <a16:creationId xmlns:a16="http://schemas.microsoft.com/office/drawing/2014/main" id="{13F20D48-2C61-4725-94D0-2C10E4A63D1E}"/>
                    </a:ext>
                  </a:extLst>
                </p:cNvPr>
                <p:cNvSpPr/>
                <p:nvPr/>
              </p:nvSpPr>
              <p:spPr>
                <a:xfrm>
                  <a:off x="21516976" y="32167910"/>
                  <a:ext cx="776690" cy="1222930"/>
                </a:xfrm>
                <a:custGeom>
                  <a:avLst/>
                  <a:gdLst>
                    <a:gd name="connsiteX0" fmla="*/ 494662 w 776690"/>
                    <a:gd name="connsiteY0" fmla="*/ 0 h 1222930"/>
                    <a:gd name="connsiteX1" fmla="*/ 542924 w 776690"/>
                    <a:gd name="connsiteY1" fmla="*/ 90090 h 1222930"/>
                    <a:gd name="connsiteX2" fmla="*/ 587374 w 776690"/>
                    <a:gd name="connsiteY2" fmla="*/ 102790 h 1222930"/>
                    <a:gd name="connsiteX3" fmla="*/ 549274 w 776690"/>
                    <a:gd name="connsiteY3" fmla="*/ 293290 h 1222930"/>
                    <a:gd name="connsiteX4" fmla="*/ 600074 w 776690"/>
                    <a:gd name="connsiteY4" fmla="*/ 401240 h 1222930"/>
                    <a:gd name="connsiteX5" fmla="*/ 650874 w 776690"/>
                    <a:gd name="connsiteY5" fmla="*/ 426640 h 1222930"/>
                    <a:gd name="connsiteX6" fmla="*/ 733424 w 776690"/>
                    <a:gd name="connsiteY6" fmla="*/ 547290 h 1222930"/>
                    <a:gd name="connsiteX7" fmla="*/ 758824 w 776690"/>
                    <a:gd name="connsiteY7" fmla="*/ 725090 h 1222930"/>
                    <a:gd name="connsiteX8" fmla="*/ 708024 w 776690"/>
                    <a:gd name="connsiteY8" fmla="*/ 820340 h 1222930"/>
                    <a:gd name="connsiteX9" fmla="*/ 765174 w 776690"/>
                    <a:gd name="connsiteY9" fmla="*/ 909240 h 1222930"/>
                    <a:gd name="connsiteX10" fmla="*/ 776690 w 776690"/>
                    <a:gd name="connsiteY10" fmla="*/ 915522 h 1222930"/>
                    <a:gd name="connsiteX11" fmla="*/ 725804 w 776690"/>
                    <a:gd name="connsiteY11" fmla="*/ 956230 h 1222930"/>
                    <a:gd name="connsiteX12" fmla="*/ 596264 w 776690"/>
                    <a:gd name="connsiteY12" fmla="*/ 1001950 h 1222930"/>
                    <a:gd name="connsiteX13" fmla="*/ 535304 w 776690"/>
                    <a:gd name="connsiteY13" fmla="*/ 1070530 h 1222930"/>
                    <a:gd name="connsiteX14" fmla="*/ 520064 w 776690"/>
                    <a:gd name="connsiteY14" fmla="*/ 1215310 h 1222930"/>
                    <a:gd name="connsiteX15" fmla="*/ 466724 w 776690"/>
                    <a:gd name="connsiteY15" fmla="*/ 1222930 h 1222930"/>
                    <a:gd name="connsiteX16" fmla="*/ 344804 w 776690"/>
                    <a:gd name="connsiteY16" fmla="*/ 1177210 h 1222930"/>
                    <a:gd name="connsiteX17" fmla="*/ 177164 w 776690"/>
                    <a:gd name="connsiteY17" fmla="*/ 1123870 h 1222930"/>
                    <a:gd name="connsiteX18" fmla="*/ 207644 w 776690"/>
                    <a:gd name="connsiteY18" fmla="*/ 1040050 h 1222930"/>
                    <a:gd name="connsiteX19" fmla="*/ 131444 w 776690"/>
                    <a:gd name="connsiteY19" fmla="*/ 971470 h 1222930"/>
                    <a:gd name="connsiteX20" fmla="*/ 105522 w 776690"/>
                    <a:gd name="connsiteY20" fmla="*/ 1003152 h 1222930"/>
                    <a:gd name="connsiteX21" fmla="*/ 76200 w 776690"/>
                    <a:gd name="connsiteY21" fmla="*/ 926702 h 1222930"/>
                    <a:gd name="connsiteX22" fmla="*/ 76200 w 776690"/>
                    <a:gd name="connsiteY22" fmla="*/ 893366 h 1222930"/>
                    <a:gd name="connsiteX23" fmla="*/ 4762 w 776690"/>
                    <a:gd name="connsiteY23" fmla="*/ 845740 h 1222930"/>
                    <a:gd name="connsiteX24" fmla="*/ 80962 w 776690"/>
                    <a:gd name="connsiteY24" fmla="*/ 726678 h 1222930"/>
                    <a:gd name="connsiteX25" fmla="*/ 66674 w 776690"/>
                    <a:gd name="connsiteY25" fmla="*/ 688578 h 1222930"/>
                    <a:gd name="connsiteX26" fmla="*/ 0 w 776690"/>
                    <a:gd name="connsiteY26" fmla="*/ 683814 h 1222930"/>
                    <a:gd name="connsiteX27" fmla="*/ 0 w 776690"/>
                    <a:gd name="connsiteY27" fmla="*/ 626666 h 1222930"/>
                    <a:gd name="connsiteX28" fmla="*/ 76200 w 776690"/>
                    <a:gd name="connsiteY28" fmla="*/ 617140 h 1222930"/>
                    <a:gd name="connsiteX29" fmla="*/ 200024 w 776690"/>
                    <a:gd name="connsiteY29" fmla="*/ 531414 h 1222930"/>
                    <a:gd name="connsiteX30" fmla="*/ 138112 w 776690"/>
                    <a:gd name="connsiteY30" fmla="*/ 402828 h 1222930"/>
                    <a:gd name="connsiteX31" fmla="*/ 71436 w 776690"/>
                    <a:gd name="connsiteY31" fmla="*/ 355202 h 1222930"/>
                    <a:gd name="connsiteX32" fmla="*/ 71436 w 776690"/>
                    <a:gd name="connsiteY32" fmla="*/ 207566 h 1222930"/>
                    <a:gd name="connsiteX33" fmla="*/ 176212 w 776690"/>
                    <a:gd name="connsiteY33" fmla="*/ 174228 h 1222930"/>
                    <a:gd name="connsiteX34" fmla="*/ 180974 w 776690"/>
                    <a:gd name="connsiteY34" fmla="*/ 121840 h 1222930"/>
                    <a:gd name="connsiteX35" fmla="*/ 252412 w 776690"/>
                    <a:gd name="connsiteY35" fmla="*/ 121840 h 1222930"/>
                    <a:gd name="connsiteX36" fmla="*/ 295274 w 776690"/>
                    <a:gd name="connsiteY36" fmla="*/ 212328 h 1222930"/>
                    <a:gd name="connsiteX37" fmla="*/ 404812 w 776690"/>
                    <a:gd name="connsiteY37" fmla="*/ 112314 h 1222930"/>
                    <a:gd name="connsiteX38" fmla="*/ 404812 w 776690"/>
                    <a:gd name="connsiteY38" fmla="*/ 50402 h 1222930"/>
                    <a:gd name="connsiteX39" fmla="*/ 494662 w 776690"/>
                    <a:gd name="connsiteY39" fmla="*/ 0 h 122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776690" h="1222930">
                      <a:moveTo>
                        <a:pt x="494662" y="0"/>
                      </a:moveTo>
                      <a:lnTo>
                        <a:pt x="542924" y="90090"/>
                      </a:lnTo>
                      <a:lnTo>
                        <a:pt x="587374" y="102790"/>
                      </a:lnTo>
                      <a:lnTo>
                        <a:pt x="549274" y="293290"/>
                      </a:lnTo>
                      <a:lnTo>
                        <a:pt x="600074" y="401240"/>
                      </a:lnTo>
                      <a:lnTo>
                        <a:pt x="650874" y="426640"/>
                      </a:lnTo>
                      <a:lnTo>
                        <a:pt x="733424" y="547290"/>
                      </a:lnTo>
                      <a:lnTo>
                        <a:pt x="758824" y="725090"/>
                      </a:lnTo>
                      <a:lnTo>
                        <a:pt x="708024" y="820340"/>
                      </a:lnTo>
                      <a:lnTo>
                        <a:pt x="765174" y="909240"/>
                      </a:lnTo>
                      <a:lnTo>
                        <a:pt x="776690" y="915522"/>
                      </a:lnTo>
                      <a:lnTo>
                        <a:pt x="725804" y="956230"/>
                      </a:lnTo>
                      <a:lnTo>
                        <a:pt x="596264" y="1001950"/>
                      </a:lnTo>
                      <a:lnTo>
                        <a:pt x="535304" y="1070530"/>
                      </a:lnTo>
                      <a:lnTo>
                        <a:pt x="520064" y="1215310"/>
                      </a:lnTo>
                      <a:lnTo>
                        <a:pt x="466724" y="1222930"/>
                      </a:lnTo>
                      <a:lnTo>
                        <a:pt x="344804" y="1177210"/>
                      </a:lnTo>
                      <a:lnTo>
                        <a:pt x="177164" y="1123870"/>
                      </a:lnTo>
                      <a:lnTo>
                        <a:pt x="207644" y="1040050"/>
                      </a:lnTo>
                      <a:lnTo>
                        <a:pt x="131444" y="971470"/>
                      </a:lnTo>
                      <a:lnTo>
                        <a:pt x="105522" y="1003152"/>
                      </a:lnTo>
                      <a:lnTo>
                        <a:pt x="76200" y="926702"/>
                      </a:lnTo>
                      <a:lnTo>
                        <a:pt x="76200" y="893366"/>
                      </a:lnTo>
                      <a:lnTo>
                        <a:pt x="4762" y="845740"/>
                      </a:lnTo>
                      <a:lnTo>
                        <a:pt x="80962" y="726678"/>
                      </a:lnTo>
                      <a:lnTo>
                        <a:pt x="66674" y="688578"/>
                      </a:lnTo>
                      <a:lnTo>
                        <a:pt x="0" y="683814"/>
                      </a:lnTo>
                      <a:lnTo>
                        <a:pt x="0" y="626666"/>
                      </a:lnTo>
                      <a:lnTo>
                        <a:pt x="76200" y="617140"/>
                      </a:lnTo>
                      <a:lnTo>
                        <a:pt x="200024" y="531414"/>
                      </a:lnTo>
                      <a:lnTo>
                        <a:pt x="138112" y="402828"/>
                      </a:lnTo>
                      <a:lnTo>
                        <a:pt x="71436" y="355202"/>
                      </a:lnTo>
                      <a:lnTo>
                        <a:pt x="71436" y="207566"/>
                      </a:lnTo>
                      <a:lnTo>
                        <a:pt x="176212" y="174228"/>
                      </a:lnTo>
                      <a:lnTo>
                        <a:pt x="180974" y="121840"/>
                      </a:lnTo>
                      <a:lnTo>
                        <a:pt x="252412" y="121840"/>
                      </a:lnTo>
                      <a:lnTo>
                        <a:pt x="295274" y="212328"/>
                      </a:lnTo>
                      <a:lnTo>
                        <a:pt x="404812" y="112314"/>
                      </a:lnTo>
                      <a:lnTo>
                        <a:pt x="404812" y="50402"/>
                      </a:lnTo>
                      <a:lnTo>
                        <a:pt x="4946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1" name="フリーフォーム: 図形 1830">
                  <a:extLst>
                    <a:ext uri="{FF2B5EF4-FFF2-40B4-BE49-F238E27FC236}">
                      <a16:creationId xmlns:a16="http://schemas.microsoft.com/office/drawing/2014/main" id="{4D406B1A-F8F9-4DB4-9588-A2FF7BA93F0C}"/>
                    </a:ext>
                  </a:extLst>
                </p:cNvPr>
                <p:cNvSpPr/>
                <p:nvPr/>
              </p:nvSpPr>
              <p:spPr>
                <a:xfrm>
                  <a:off x="20421600" y="32570738"/>
                  <a:ext cx="938212" cy="957262"/>
                </a:xfrm>
                <a:custGeom>
                  <a:avLst/>
                  <a:gdLst>
                    <a:gd name="connsiteX0" fmla="*/ 195264 w 938212"/>
                    <a:gd name="connsiteY0" fmla="*/ 0 h 957262"/>
                    <a:gd name="connsiteX1" fmla="*/ 323850 w 938212"/>
                    <a:gd name="connsiteY1" fmla="*/ 57150 h 957262"/>
                    <a:gd name="connsiteX2" fmla="*/ 466724 w 938212"/>
                    <a:gd name="connsiteY2" fmla="*/ 123826 h 957262"/>
                    <a:gd name="connsiteX3" fmla="*/ 552450 w 938212"/>
                    <a:gd name="connsiteY3" fmla="*/ 123826 h 957262"/>
                    <a:gd name="connsiteX4" fmla="*/ 581024 w 938212"/>
                    <a:gd name="connsiteY4" fmla="*/ 90486 h 957262"/>
                    <a:gd name="connsiteX5" fmla="*/ 666750 w 938212"/>
                    <a:gd name="connsiteY5" fmla="*/ 147638 h 957262"/>
                    <a:gd name="connsiteX6" fmla="*/ 709612 w 938212"/>
                    <a:gd name="connsiteY6" fmla="*/ 157162 h 957262"/>
                    <a:gd name="connsiteX7" fmla="*/ 709612 w 938212"/>
                    <a:gd name="connsiteY7" fmla="*/ 190500 h 957262"/>
                    <a:gd name="connsiteX8" fmla="*/ 614364 w 938212"/>
                    <a:gd name="connsiteY8" fmla="*/ 300038 h 957262"/>
                    <a:gd name="connsiteX9" fmla="*/ 661988 w 938212"/>
                    <a:gd name="connsiteY9" fmla="*/ 366712 h 957262"/>
                    <a:gd name="connsiteX10" fmla="*/ 714376 w 938212"/>
                    <a:gd name="connsiteY10" fmla="*/ 385762 h 957262"/>
                    <a:gd name="connsiteX11" fmla="*/ 785812 w 938212"/>
                    <a:gd name="connsiteY11" fmla="*/ 342900 h 957262"/>
                    <a:gd name="connsiteX12" fmla="*/ 814388 w 938212"/>
                    <a:gd name="connsiteY12" fmla="*/ 404812 h 957262"/>
                    <a:gd name="connsiteX13" fmla="*/ 823912 w 938212"/>
                    <a:gd name="connsiteY13" fmla="*/ 504826 h 957262"/>
                    <a:gd name="connsiteX14" fmla="*/ 938212 w 938212"/>
                    <a:gd name="connsiteY14" fmla="*/ 581026 h 957262"/>
                    <a:gd name="connsiteX15" fmla="*/ 890588 w 938212"/>
                    <a:gd name="connsiteY15" fmla="*/ 642938 h 957262"/>
                    <a:gd name="connsiteX16" fmla="*/ 927754 w 938212"/>
                    <a:gd name="connsiteY16" fmla="*/ 719922 h 957262"/>
                    <a:gd name="connsiteX17" fmla="*/ 845820 w 938212"/>
                    <a:gd name="connsiteY17" fmla="*/ 743902 h 957262"/>
                    <a:gd name="connsiteX18" fmla="*/ 731520 w 938212"/>
                    <a:gd name="connsiteY18" fmla="*/ 743902 h 957262"/>
                    <a:gd name="connsiteX19" fmla="*/ 678180 w 938212"/>
                    <a:gd name="connsiteY19" fmla="*/ 896302 h 957262"/>
                    <a:gd name="connsiteX20" fmla="*/ 609600 w 938212"/>
                    <a:gd name="connsiteY20" fmla="*/ 957262 h 957262"/>
                    <a:gd name="connsiteX21" fmla="*/ 486510 w 938212"/>
                    <a:gd name="connsiteY21" fmla="*/ 936246 h 957262"/>
                    <a:gd name="connsiteX22" fmla="*/ 466724 w 938212"/>
                    <a:gd name="connsiteY22" fmla="*/ 890586 h 957262"/>
                    <a:gd name="connsiteX23" fmla="*/ 300038 w 938212"/>
                    <a:gd name="connsiteY23" fmla="*/ 852486 h 957262"/>
                    <a:gd name="connsiteX24" fmla="*/ 257176 w 938212"/>
                    <a:gd name="connsiteY24" fmla="*/ 781050 h 957262"/>
                    <a:gd name="connsiteX25" fmla="*/ 185738 w 938212"/>
                    <a:gd name="connsiteY25" fmla="*/ 733426 h 957262"/>
                    <a:gd name="connsiteX26" fmla="*/ 171450 w 938212"/>
                    <a:gd name="connsiteY26" fmla="*/ 628650 h 957262"/>
                    <a:gd name="connsiteX27" fmla="*/ 142876 w 938212"/>
                    <a:gd name="connsiteY27" fmla="*/ 590550 h 957262"/>
                    <a:gd name="connsiteX28" fmla="*/ 161924 w 938212"/>
                    <a:gd name="connsiteY28" fmla="*/ 557212 h 957262"/>
                    <a:gd name="connsiteX29" fmla="*/ 152400 w 938212"/>
                    <a:gd name="connsiteY29" fmla="*/ 481012 h 957262"/>
                    <a:gd name="connsiteX30" fmla="*/ 219076 w 938212"/>
                    <a:gd name="connsiteY30" fmla="*/ 461962 h 957262"/>
                    <a:gd name="connsiteX31" fmla="*/ 95250 w 938212"/>
                    <a:gd name="connsiteY31" fmla="*/ 247650 h 957262"/>
                    <a:gd name="connsiteX32" fmla="*/ 14288 w 938212"/>
                    <a:gd name="connsiteY32" fmla="*/ 228600 h 957262"/>
                    <a:gd name="connsiteX33" fmla="*/ 0 w 938212"/>
                    <a:gd name="connsiteY33" fmla="*/ 142874 h 957262"/>
                    <a:gd name="connsiteX34" fmla="*/ 95250 w 938212"/>
                    <a:gd name="connsiteY34" fmla="*/ 119062 h 957262"/>
                    <a:gd name="connsiteX35" fmla="*/ 114300 w 938212"/>
                    <a:gd name="connsiteY35" fmla="*/ 14286 h 957262"/>
                    <a:gd name="connsiteX36" fmla="*/ 161924 w 938212"/>
                    <a:gd name="connsiteY36" fmla="*/ 14286 h 957262"/>
                    <a:gd name="connsiteX37" fmla="*/ 195264 w 938212"/>
                    <a:gd name="connsiteY37" fmla="*/ 0 h 957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938212" h="957262">
                      <a:moveTo>
                        <a:pt x="195264" y="0"/>
                      </a:moveTo>
                      <a:lnTo>
                        <a:pt x="323850" y="57150"/>
                      </a:lnTo>
                      <a:lnTo>
                        <a:pt x="466724" y="123826"/>
                      </a:lnTo>
                      <a:lnTo>
                        <a:pt x="552450" y="123826"/>
                      </a:lnTo>
                      <a:lnTo>
                        <a:pt x="581024" y="90486"/>
                      </a:lnTo>
                      <a:lnTo>
                        <a:pt x="666750" y="147638"/>
                      </a:lnTo>
                      <a:lnTo>
                        <a:pt x="709612" y="157162"/>
                      </a:lnTo>
                      <a:lnTo>
                        <a:pt x="709612" y="190500"/>
                      </a:lnTo>
                      <a:lnTo>
                        <a:pt x="614364" y="300038"/>
                      </a:lnTo>
                      <a:lnTo>
                        <a:pt x="661988" y="366712"/>
                      </a:lnTo>
                      <a:lnTo>
                        <a:pt x="714376" y="385762"/>
                      </a:lnTo>
                      <a:lnTo>
                        <a:pt x="785812" y="342900"/>
                      </a:lnTo>
                      <a:lnTo>
                        <a:pt x="814388" y="404812"/>
                      </a:lnTo>
                      <a:lnTo>
                        <a:pt x="823912" y="504826"/>
                      </a:lnTo>
                      <a:lnTo>
                        <a:pt x="938212" y="581026"/>
                      </a:lnTo>
                      <a:lnTo>
                        <a:pt x="890588" y="642938"/>
                      </a:lnTo>
                      <a:lnTo>
                        <a:pt x="927754" y="719922"/>
                      </a:lnTo>
                      <a:lnTo>
                        <a:pt x="845820" y="743902"/>
                      </a:lnTo>
                      <a:lnTo>
                        <a:pt x="731520" y="743902"/>
                      </a:lnTo>
                      <a:lnTo>
                        <a:pt x="678180" y="896302"/>
                      </a:lnTo>
                      <a:lnTo>
                        <a:pt x="609600" y="957262"/>
                      </a:lnTo>
                      <a:lnTo>
                        <a:pt x="486510" y="936246"/>
                      </a:lnTo>
                      <a:lnTo>
                        <a:pt x="466724" y="890586"/>
                      </a:lnTo>
                      <a:lnTo>
                        <a:pt x="300038" y="852486"/>
                      </a:lnTo>
                      <a:lnTo>
                        <a:pt x="257176" y="781050"/>
                      </a:lnTo>
                      <a:lnTo>
                        <a:pt x="185738" y="733426"/>
                      </a:lnTo>
                      <a:lnTo>
                        <a:pt x="171450" y="628650"/>
                      </a:lnTo>
                      <a:lnTo>
                        <a:pt x="142876" y="590550"/>
                      </a:lnTo>
                      <a:lnTo>
                        <a:pt x="161924" y="557212"/>
                      </a:lnTo>
                      <a:lnTo>
                        <a:pt x="152400" y="481012"/>
                      </a:lnTo>
                      <a:lnTo>
                        <a:pt x="219076" y="461962"/>
                      </a:lnTo>
                      <a:lnTo>
                        <a:pt x="95250" y="247650"/>
                      </a:lnTo>
                      <a:lnTo>
                        <a:pt x="14288" y="228600"/>
                      </a:lnTo>
                      <a:lnTo>
                        <a:pt x="0" y="142874"/>
                      </a:lnTo>
                      <a:lnTo>
                        <a:pt x="95250" y="119062"/>
                      </a:lnTo>
                      <a:lnTo>
                        <a:pt x="114300" y="14286"/>
                      </a:lnTo>
                      <a:lnTo>
                        <a:pt x="161924" y="14286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2" name="フリーフォーム: 図形 1831">
                  <a:extLst>
                    <a:ext uri="{FF2B5EF4-FFF2-40B4-BE49-F238E27FC236}">
                      <a16:creationId xmlns:a16="http://schemas.microsoft.com/office/drawing/2014/main" id="{92D255B7-5B78-4AC5-BFEE-2BB08C6CEBCA}"/>
                    </a:ext>
                  </a:extLst>
                </p:cNvPr>
                <p:cNvSpPr/>
                <p:nvPr/>
              </p:nvSpPr>
              <p:spPr>
                <a:xfrm>
                  <a:off x="19378230" y="33532764"/>
                  <a:ext cx="846336" cy="498156"/>
                </a:xfrm>
                <a:custGeom>
                  <a:avLst/>
                  <a:gdLst>
                    <a:gd name="connsiteX0" fmla="*/ 743334 w 846336"/>
                    <a:gd name="connsiteY0" fmla="*/ 0 h 498156"/>
                    <a:gd name="connsiteX1" fmla="*/ 762382 w 846336"/>
                    <a:gd name="connsiteY1" fmla="*/ 138112 h 498156"/>
                    <a:gd name="connsiteX2" fmla="*/ 846336 w 846336"/>
                    <a:gd name="connsiteY2" fmla="*/ 229936 h 498156"/>
                    <a:gd name="connsiteX3" fmla="*/ 769050 w 846336"/>
                    <a:gd name="connsiteY3" fmla="*/ 338136 h 498156"/>
                    <a:gd name="connsiteX4" fmla="*/ 555690 w 846336"/>
                    <a:gd name="connsiteY4" fmla="*/ 338136 h 498156"/>
                    <a:gd name="connsiteX5" fmla="*/ 395670 w 846336"/>
                    <a:gd name="connsiteY5" fmla="*/ 467676 h 498156"/>
                    <a:gd name="connsiteX6" fmla="*/ 311850 w 846336"/>
                    <a:gd name="connsiteY6" fmla="*/ 421956 h 498156"/>
                    <a:gd name="connsiteX7" fmla="*/ 288990 w 846336"/>
                    <a:gd name="connsiteY7" fmla="*/ 414336 h 498156"/>
                    <a:gd name="connsiteX8" fmla="*/ 189930 w 846336"/>
                    <a:gd name="connsiteY8" fmla="*/ 498156 h 498156"/>
                    <a:gd name="connsiteX9" fmla="*/ 106110 w 846336"/>
                    <a:gd name="connsiteY9" fmla="*/ 444816 h 498156"/>
                    <a:gd name="connsiteX10" fmla="*/ 159450 w 846336"/>
                    <a:gd name="connsiteY10" fmla="*/ 376236 h 498156"/>
                    <a:gd name="connsiteX11" fmla="*/ 45150 w 846336"/>
                    <a:gd name="connsiteY11" fmla="*/ 315276 h 498156"/>
                    <a:gd name="connsiteX12" fmla="*/ 0 w 846336"/>
                    <a:gd name="connsiteY12" fmla="*/ 206916 h 498156"/>
                    <a:gd name="connsiteX13" fmla="*/ 43246 w 846336"/>
                    <a:gd name="connsiteY13" fmla="*/ 90484 h 498156"/>
                    <a:gd name="connsiteX14" fmla="*/ 186120 w 846336"/>
                    <a:gd name="connsiteY14" fmla="*/ 47624 h 498156"/>
                    <a:gd name="connsiteX15" fmla="*/ 252794 w 846336"/>
                    <a:gd name="connsiteY15" fmla="*/ 90484 h 498156"/>
                    <a:gd name="connsiteX16" fmla="*/ 271846 w 846336"/>
                    <a:gd name="connsiteY16" fmla="*/ 66676 h 498156"/>
                    <a:gd name="connsiteX17" fmla="*/ 424246 w 846336"/>
                    <a:gd name="connsiteY17" fmla="*/ 71436 h 498156"/>
                    <a:gd name="connsiteX18" fmla="*/ 467108 w 846336"/>
                    <a:gd name="connsiteY18" fmla="*/ 128588 h 498156"/>
                    <a:gd name="connsiteX19" fmla="*/ 581408 w 846336"/>
                    <a:gd name="connsiteY19" fmla="*/ 47624 h 498156"/>
                    <a:gd name="connsiteX20" fmla="*/ 633794 w 846336"/>
                    <a:gd name="connsiteY20" fmla="*/ 80960 h 498156"/>
                    <a:gd name="connsiteX21" fmla="*/ 657608 w 846336"/>
                    <a:gd name="connsiteY21" fmla="*/ 23812 h 498156"/>
                    <a:gd name="connsiteX22" fmla="*/ 743334 w 846336"/>
                    <a:gd name="connsiteY22" fmla="*/ 0 h 49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46336" h="498156">
                      <a:moveTo>
                        <a:pt x="743334" y="0"/>
                      </a:moveTo>
                      <a:lnTo>
                        <a:pt x="762382" y="138112"/>
                      </a:lnTo>
                      <a:lnTo>
                        <a:pt x="846336" y="229936"/>
                      </a:lnTo>
                      <a:lnTo>
                        <a:pt x="769050" y="338136"/>
                      </a:lnTo>
                      <a:lnTo>
                        <a:pt x="555690" y="338136"/>
                      </a:lnTo>
                      <a:lnTo>
                        <a:pt x="395670" y="467676"/>
                      </a:lnTo>
                      <a:cubicBezTo>
                        <a:pt x="317292" y="420648"/>
                        <a:pt x="349090" y="421956"/>
                        <a:pt x="311850" y="421956"/>
                      </a:cubicBezTo>
                      <a:lnTo>
                        <a:pt x="288990" y="414336"/>
                      </a:lnTo>
                      <a:lnTo>
                        <a:pt x="189930" y="498156"/>
                      </a:lnTo>
                      <a:lnTo>
                        <a:pt x="106110" y="444816"/>
                      </a:lnTo>
                      <a:lnTo>
                        <a:pt x="159450" y="376236"/>
                      </a:lnTo>
                      <a:lnTo>
                        <a:pt x="45150" y="315276"/>
                      </a:lnTo>
                      <a:lnTo>
                        <a:pt x="0" y="206916"/>
                      </a:lnTo>
                      <a:lnTo>
                        <a:pt x="43246" y="90484"/>
                      </a:lnTo>
                      <a:lnTo>
                        <a:pt x="186120" y="47624"/>
                      </a:lnTo>
                      <a:lnTo>
                        <a:pt x="252794" y="90484"/>
                      </a:lnTo>
                      <a:lnTo>
                        <a:pt x="271846" y="66676"/>
                      </a:lnTo>
                      <a:lnTo>
                        <a:pt x="424246" y="71436"/>
                      </a:lnTo>
                      <a:lnTo>
                        <a:pt x="467108" y="128588"/>
                      </a:lnTo>
                      <a:lnTo>
                        <a:pt x="581408" y="47624"/>
                      </a:lnTo>
                      <a:lnTo>
                        <a:pt x="633794" y="80960"/>
                      </a:lnTo>
                      <a:lnTo>
                        <a:pt x="657608" y="23812"/>
                      </a:lnTo>
                      <a:lnTo>
                        <a:pt x="7433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3" name="フリーフォーム: 図形 1832">
                  <a:extLst>
                    <a:ext uri="{FF2B5EF4-FFF2-40B4-BE49-F238E27FC236}">
                      <a16:creationId xmlns:a16="http://schemas.microsoft.com/office/drawing/2014/main" id="{A75575D9-DD77-44C4-A7B0-B77689DB413C}"/>
                    </a:ext>
                  </a:extLst>
                </p:cNvPr>
                <p:cNvSpPr/>
                <p:nvPr/>
              </p:nvSpPr>
              <p:spPr>
                <a:xfrm>
                  <a:off x="19754850" y="31013400"/>
                  <a:ext cx="1447150" cy="1495424"/>
                </a:xfrm>
                <a:custGeom>
                  <a:avLst/>
                  <a:gdLst>
                    <a:gd name="connsiteX0" fmla="*/ 604838 w 1447150"/>
                    <a:gd name="connsiteY0" fmla="*/ 0 h 1495424"/>
                    <a:gd name="connsiteX1" fmla="*/ 628650 w 1447150"/>
                    <a:gd name="connsiteY1" fmla="*/ 23812 h 1495424"/>
                    <a:gd name="connsiteX2" fmla="*/ 623888 w 1447150"/>
                    <a:gd name="connsiteY2" fmla="*/ 61912 h 1495424"/>
                    <a:gd name="connsiteX3" fmla="*/ 609600 w 1447150"/>
                    <a:gd name="connsiteY3" fmla="*/ 133350 h 1495424"/>
                    <a:gd name="connsiteX4" fmla="*/ 647700 w 1447150"/>
                    <a:gd name="connsiteY4" fmla="*/ 319088 h 1495424"/>
                    <a:gd name="connsiteX5" fmla="*/ 685800 w 1447150"/>
                    <a:gd name="connsiteY5" fmla="*/ 323850 h 1495424"/>
                    <a:gd name="connsiteX6" fmla="*/ 790574 w 1447150"/>
                    <a:gd name="connsiteY6" fmla="*/ 452438 h 1495424"/>
                    <a:gd name="connsiteX7" fmla="*/ 752474 w 1447150"/>
                    <a:gd name="connsiteY7" fmla="*/ 523876 h 1495424"/>
                    <a:gd name="connsiteX8" fmla="*/ 981074 w 1447150"/>
                    <a:gd name="connsiteY8" fmla="*/ 781050 h 1495424"/>
                    <a:gd name="connsiteX9" fmla="*/ 1033462 w 1447150"/>
                    <a:gd name="connsiteY9" fmla="*/ 719138 h 1495424"/>
                    <a:gd name="connsiteX10" fmla="*/ 1195388 w 1447150"/>
                    <a:gd name="connsiteY10" fmla="*/ 819150 h 1495424"/>
                    <a:gd name="connsiteX11" fmla="*/ 1185862 w 1447150"/>
                    <a:gd name="connsiteY11" fmla="*/ 881064 h 1495424"/>
                    <a:gd name="connsiteX12" fmla="*/ 1271588 w 1447150"/>
                    <a:gd name="connsiteY12" fmla="*/ 947738 h 1495424"/>
                    <a:gd name="connsiteX13" fmla="*/ 1304926 w 1447150"/>
                    <a:gd name="connsiteY13" fmla="*/ 900112 h 1495424"/>
                    <a:gd name="connsiteX14" fmla="*/ 1438274 w 1447150"/>
                    <a:gd name="connsiteY14" fmla="*/ 885824 h 1495424"/>
                    <a:gd name="connsiteX15" fmla="*/ 1447150 w 1447150"/>
                    <a:gd name="connsiteY15" fmla="*/ 1010082 h 1495424"/>
                    <a:gd name="connsiteX16" fmla="*/ 1419226 w 1447150"/>
                    <a:gd name="connsiteY16" fmla="*/ 1028700 h 1495424"/>
                    <a:gd name="connsiteX17" fmla="*/ 1419226 w 1447150"/>
                    <a:gd name="connsiteY17" fmla="*/ 1176338 h 1495424"/>
                    <a:gd name="connsiteX18" fmla="*/ 1376362 w 1447150"/>
                    <a:gd name="connsiteY18" fmla="*/ 1257300 h 1495424"/>
                    <a:gd name="connsiteX19" fmla="*/ 1404938 w 1447150"/>
                    <a:gd name="connsiteY19" fmla="*/ 1300164 h 1495424"/>
                    <a:gd name="connsiteX20" fmla="*/ 1281114 w 1447150"/>
                    <a:gd name="connsiteY20" fmla="*/ 1319212 h 1495424"/>
                    <a:gd name="connsiteX21" fmla="*/ 1147762 w 1447150"/>
                    <a:gd name="connsiteY21" fmla="*/ 1228724 h 1495424"/>
                    <a:gd name="connsiteX22" fmla="*/ 1033462 w 1447150"/>
                    <a:gd name="connsiteY22" fmla="*/ 1252538 h 1495424"/>
                    <a:gd name="connsiteX23" fmla="*/ 1023938 w 1447150"/>
                    <a:gd name="connsiteY23" fmla="*/ 1319212 h 1495424"/>
                    <a:gd name="connsiteX24" fmla="*/ 962026 w 1447150"/>
                    <a:gd name="connsiteY24" fmla="*/ 1314450 h 1495424"/>
                    <a:gd name="connsiteX25" fmla="*/ 933450 w 1447150"/>
                    <a:gd name="connsiteY25" fmla="*/ 1228724 h 1495424"/>
                    <a:gd name="connsiteX26" fmla="*/ 781050 w 1447150"/>
                    <a:gd name="connsiteY26" fmla="*/ 1204912 h 1495424"/>
                    <a:gd name="connsiteX27" fmla="*/ 738188 w 1447150"/>
                    <a:gd name="connsiteY27" fmla="*/ 1409700 h 1495424"/>
                    <a:gd name="connsiteX28" fmla="*/ 628650 w 1447150"/>
                    <a:gd name="connsiteY28" fmla="*/ 1495424 h 1495424"/>
                    <a:gd name="connsiteX29" fmla="*/ 504826 w 1447150"/>
                    <a:gd name="connsiteY29" fmla="*/ 1428750 h 1495424"/>
                    <a:gd name="connsiteX30" fmla="*/ 502406 w 1447150"/>
                    <a:gd name="connsiteY30" fmla="*/ 1428280 h 1495424"/>
                    <a:gd name="connsiteX31" fmla="*/ 504826 w 1447150"/>
                    <a:gd name="connsiteY31" fmla="*/ 1423988 h 1495424"/>
                    <a:gd name="connsiteX32" fmla="*/ 442914 w 1447150"/>
                    <a:gd name="connsiteY32" fmla="*/ 1362076 h 1495424"/>
                    <a:gd name="connsiteX33" fmla="*/ 528638 w 1447150"/>
                    <a:gd name="connsiteY33" fmla="*/ 1266824 h 1495424"/>
                    <a:gd name="connsiteX34" fmla="*/ 528638 w 1447150"/>
                    <a:gd name="connsiteY34" fmla="*/ 1171576 h 1495424"/>
                    <a:gd name="connsiteX35" fmla="*/ 414338 w 1447150"/>
                    <a:gd name="connsiteY35" fmla="*/ 1143000 h 1495424"/>
                    <a:gd name="connsiteX36" fmla="*/ 476250 w 1447150"/>
                    <a:gd name="connsiteY36" fmla="*/ 995364 h 1495424"/>
                    <a:gd name="connsiteX37" fmla="*/ 409574 w 1447150"/>
                    <a:gd name="connsiteY37" fmla="*/ 952500 h 1495424"/>
                    <a:gd name="connsiteX38" fmla="*/ 452438 w 1447150"/>
                    <a:gd name="connsiteY38" fmla="*/ 871538 h 1495424"/>
                    <a:gd name="connsiteX39" fmla="*/ 457200 w 1447150"/>
                    <a:gd name="connsiteY39" fmla="*/ 766764 h 1495424"/>
                    <a:gd name="connsiteX40" fmla="*/ 223838 w 1447150"/>
                    <a:gd name="connsiteY40" fmla="*/ 728664 h 1495424"/>
                    <a:gd name="connsiteX41" fmla="*/ 219074 w 1447150"/>
                    <a:gd name="connsiteY41" fmla="*/ 681038 h 1495424"/>
                    <a:gd name="connsiteX42" fmla="*/ 276226 w 1447150"/>
                    <a:gd name="connsiteY42" fmla="*/ 657224 h 1495424"/>
                    <a:gd name="connsiteX43" fmla="*/ 256382 w 1447150"/>
                    <a:gd name="connsiteY43" fmla="*/ 609600 h 1495424"/>
                    <a:gd name="connsiteX44" fmla="*/ 257174 w 1447150"/>
                    <a:gd name="connsiteY44" fmla="*/ 609600 h 1495424"/>
                    <a:gd name="connsiteX45" fmla="*/ 247650 w 1447150"/>
                    <a:gd name="connsiteY45" fmla="*/ 504824 h 1495424"/>
                    <a:gd name="connsiteX46" fmla="*/ 0 w 1447150"/>
                    <a:gd name="connsiteY46" fmla="*/ 419100 h 1495424"/>
                    <a:gd name="connsiteX47" fmla="*/ 152400 w 1447150"/>
                    <a:gd name="connsiteY47" fmla="*/ 209548 h 1495424"/>
                    <a:gd name="connsiteX48" fmla="*/ 276226 w 1447150"/>
                    <a:gd name="connsiteY48" fmla="*/ 209548 h 1495424"/>
                    <a:gd name="connsiteX49" fmla="*/ 381000 w 1447150"/>
                    <a:gd name="connsiteY49" fmla="*/ 142876 h 1495424"/>
                    <a:gd name="connsiteX50" fmla="*/ 438150 w 1447150"/>
                    <a:gd name="connsiteY50" fmla="*/ 47624 h 1495424"/>
                    <a:gd name="connsiteX51" fmla="*/ 464402 w 1447150"/>
                    <a:gd name="connsiteY51" fmla="*/ 13872 h 1495424"/>
                    <a:gd name="connsiteX52" fmla="*/ 471488 w 1447150"/>
                    <a:gd name="connsiteY52" fmla="*/ 42864 h 1495424"/>
                    <a:gd name="connsiteX53" fmla="*/ 557214 w 1447150"/>
                    <a:gd name="connsiteY53" fmla="*/ 42864 h 1495424"/>
                    <a:gd name="connsiteX54" fmla="*/ 604838 w 1447150"/>
                    <a:gd name="connsiteY54" fmla="*/ 0 h 1495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447150" h="1495424">
                      <a:moveTo>
                        <a:pt x="604838" y="0"/>
                      </a:moveTo>
                      <a:lnTo>
                        <a:pt x="628650" y="23812"/>
                      </a:lnTo>
                      <a:lnTo>
                        <a:pt x="623888" y="61912"/>
                      </a:lnTo>
                      <a:lnTo>
                        <a:pt x="609600" y="133350"/>
                      </a:lnTo>
                      <a:lnTo>
                        <a:pt x="647700" y="319088"/>
                      </a:lnTo>
                      <a:lnTo>
                        <a:pt x="685800" y="323850"/>
                      </a:lnTo>
                      <a:lnTo>
                        <a:pt x="790574" y="452438"/>
                      </a:lnTo>
                      <a:lnTo>
                        <a:pt x="752474" y="523876"/>
                      </a:lnTo>
                      <a:lnTo>
                        <a:pt x="981074" y="781050"/>
                      </a:lnTo>
                      <a:lnTo>
                        <a:pt x="1033462" y="719138"/>
                      </a:lnTo>
                      <a:lnTo>
                        <a:pt x="1195388" y="819150"/>
                      </a:lnTo>
                      <a:lnTo>
                        <a:pt x="1185862" y="881064"/>
                      </a:lnTo>
                      <a:lnTo>
                        <a:pt x="1271588" y="947738"/>
                      </a:lnTo>
                      <a:lnTo>
                        <a:pt x="1304926" y="900112"/>
                      </a:lnTo>
                      <a:lnTo>
                        <a:pt x="1438274" y="885824"/>
                      </a:lnTo>
                      <a:lnTo>
                        <a:pt x="1447150" y="1010082"/>
                      </a:lnTo>
                      <a:lnTo>
                        <a:pt x="1419226" y="1028700"/>
                      </a:lnTo>
                      <a:lnTo>
                        <a:pt x="1419226" y="1176338"/>
                      </a:lnTo>
                      <a:lnTo>
                        <a:pt x="1376362" y="1257300"/>
                      </a:lnTo>
                      <a:lnTo>
                        <a:pt x="1404938" y="1300164"/>
                      </a:lnTo>
                      <a:lnTo>
                        <a:pt x="1281114" y="1319212"/>
                      </a:lnTo>
                      <a:lnTo>
                        <a:pt x="1147762" y="1228724"/>
                      </a:lnTo>
                      <a:lnTo>
                        <a:pt x="1033462" y="1252538"/>
                      </a:lnTo>
                      <a:lnTo>
                        <a:pt x="1023938" y="1319212"/>
                      </a:lnTo>
                      <a:lnTo>
                        <a:pt x="962026" y="1314450"/>
                      </a:lnTo>
                      <a:lnTo>
                        <a:pt x="933450" y="1228724"/>
                      </a:lnTo>
                      <a:lnTo>
                        <a:pt x="781050" y="1204912"/>
                      </a:lnTo>
                      <a:lnTo>
                        <a:pt x="738188" y="1409700"/>
                      </a:lnTo>
                      <a:lnTo>
                        <a:pt x="628650" y="1495424"/>
                      </a:lnTo>
                      <a:lnTo>
                        <a:pt x="504826" y="1428750"/>
                      </a:lnTo>
                      <a:lnTo>
                        <a:pt x="502406" y="1428280"/>
                      </a:lnTo>
                      <a:lnTo>
                        <a:pt x="504826" y="1423988"/>
                      </a:lnTo>
                      <a:lnTo>
                        <a:pt x="442914" y="1362076"/>
                      </a:lnTo>
                      <a:lnTo>
                        <a:pt x="528638" y="1266824"/>
                      </a:lnTo>
                      <a:lnTo>
                        <a:pt x="528638" y="1171576"/>
                      </a:lnTo>
                      <a:lnTo>
                        <a:pt x="414338" y="1143000"/>
                      </a:lnTo>
                      <a:lnTo>
                        <a:pt x="476250" y="995364"/>
                      </a:lnTo>
                      <a:lnTo>
                        <a:pt x="409574" y="952500"/>
                      </a:lnTo>
                      <a:lnTo>
                        <a:pt x="452438" y="871538"/>
                      </a:lnTo>
                      <a:lnTo>
                        <a:pt x="457200" y="766764"/>
                      </a:lnTo>
                      <a:lnTo>
                        <a:pt x="223838" y="728664"/>
                      </a:lnTo>
                      <a:lnTo>
                        <a:pt x="219074" y="681038"/>
                      </a:lnTo>
                      <a:lnTo>
                        <a:pt x="276226" y="657224"/>
                      </a:lnTo>
                      <a:lnTo>
                        <a:pt x="256382" y="609600"/>
                      </a:lnTo>
                      <a:lnTo>
                        <a:pt x="257174" y="609600"/>
                      </a:lnTo>
                      <a:lnTo>
                        <a:pt x="247650" y="504824"/>
                      </a:lnTo>
                      <a:lnTo>
                        <a:pt x="0" y="419100"/>
                      </a:lnTo>
                      <a:lnTo>
                        <a:pt x="152400" y="209548"/>
                      </a:lnTo>
                      <a:lnTo>
                        <a:pt x="276226" y="209548"/>
                      </a:lnTo>
                      <a:lnTo>
                        <a:pt x="381000" y="142876"/>
                      </a:lnTo>
                      <a:lnTo>
                        <a:pt x="438150" y="47624"/>
                      </a:lnTo>
                      <a:lnTo>
                        <a:pt x="464402" y="13872"/>
                      </a:lnTo>
                      <a:lnTo>
                        <a:pt x="471488" y="42864"/>
                      </a:lnTo>
                      <a:lnTo>
                        <a:pt x="557214" y="42864"/>
                      </a:lnTo>
                      <a:lnTo>
                        <a:pt x="6048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4" name="フリーフォーム: 図形 1833">
                  <a:extLst>
                    <a:ext uri="{FF2B5EF4-FFF2-40B4-BE49-F238E27FC236}">
                      <a16:creationId xmlns:a16="http://schemas.microsoft.com/office/drawing/2014/main" id="{324C4100-648E-4225-86BE-D48425AB2B07}"/>
                    </a:ext>
                  </a:extLst>
                </p:cNvPr>
                <p:cNvSpPr/>
                <p:nvPr/>
              </p:nvSpPr>
              <p:spPr>
                <a:xfrm>
                  <a:off x="21278850" y="31551564"/>
                  <a:ext cx="755650" cy="828674"/>
                </a:xfrm>
                <a:custGeom>
                  <a:avLst/>
                  <a:gdLst>
                    <a:gd name="connsiteX0" fmla="*/ 257174 w 755650"/>
                    <a:gd name="connsiteY0" fmla="*/ 0 h 828674"/>
                    <a:gd name="connsiteX1" fmla="*/ 300038 w 755650"/>
                    <a:gd name="connsiteY1" fmla="*/ 85724 h 828674"/>
                    <a:gd name="connsiteX2" fmla="*/ 300038 w 755650"/>
                    <a:gd name="connsiteY2" fmla="*/ 180974 h 828674"/>
                    <a:gd name="connsiteX3" fmla="*/ 423862 w 755650"/>
                    <a:gd name="connsiteY3" fmla="*/ 104774 h 828674"/>
                    <a:gd name="connsiteX4" fmla="*/ 428626 w 755650"/>
                    <a:gd name="connsiteY4" fmla="*/ 52386 h 828674"/>
                    <a:gd name="connsiteX5" fmla="*/ 570538 w 755650"/>
                    <a:gd name="connsiteY5" fmla="*/ 52386 h 828674"/>
                    <a:gd name="connsiteX6" fmla="*/ 603250 w 755650"/>
                    <a:gd name="connsiteY6" fmla="*/ 115886 h 828674"/>
                    <a:gd name="connsiteX7" fmla="*/ 755650 w 755650"/>
                    <a:gd name="connsiteY7" fmla="*/ 185736 h 828674"/>
                    <a:gd name="connsiteX8" fmla="*/ 685800 w 755650"/>
                    <a:gd name="connsiteY8" fmla="*/ 528636 h 828674"/>
                    <a:gd name="connsiteX9" fmla="*/ 732788 w 755650"/>
                    <a:gd name="connsiteY9" fmla="*/ 616346 h 828674"/>
                    <a:gd name="connsiteX10" fmla="*/ 642938 w 755650"/>
                    <a:gd name="connsiteY10" fmla="*/ 666748 h 828674"/>
                    <a:gd name="connsiteX11" fmla="*/ 642938 w 755650"/>
                    <a:gd name="connsiteY11" fmla="*/ 728660 h 828674"/>
                    <a:gd name="connsiteX12" fmla="*/ 533400 w 755650"/>
                    <a:gd name="connsiteY12" fmla="*/ 828674 h 828674"/>
                    <a:gd name="connsiteX13" fmla="*/ 490538 w 755650"/>
                    <a:gd name="connsiteY13" fmla="*/ 738186 h 828674"/>
                    <a:gd name="connsiteX14" fmla="*/ 419100 w 755650"/>
                    <a:gd name="connsiteY14" fmla="*/ 738186 h 828674"/>
                    <a:gd name="connsiteX15" fmla="*/ 414338 w 755650"/>
                    <a:gd name="connsiteY15" fmla="*/ 790574 h 828674"/>
                    <a:gd name="connsiteX16" fmla="*/ 310566 w 755650"/>
                    <a:gd name="connsiteY16" fmla="*/ 823592 h 828674"/>
                    <a:gd name="connsiteX17" fmla="*/ 223838 w 755650"/>
                    <a:gd name="connsiteY17" fmla="*/ 776286 h 828674"/>
                    <a:gd name="connsiteX18" fmla="*/ 180974 w 755650"/>
                    <a:gd name="connsiteY18" fmla="*/ 661986 h 828674"/>
                    <a:gd name="connsiteX19" fmla="*/ 195262 w 755650"/>
                    <a:gd name="connsiteY19" fmla="*/ 623886 h 828674"/>
                    <a:gd name="connsiteX20" fmla="*/ 176214 w 755650"/>
                    <a:gd name="connsiteY20" fmla="*/ 557212 h 828674"/>
                    <a:gd name="connsiteX21" fmla="*/ 95250 w 755650"/>
                    <a:gd name="connsiteY21" fmla="*/ 514348 h 828674"/>
                    <a:gd name="connsiteX22" fmla="*/ 113856 w 755650"/>
                    <a:gd name="connsiteY22" fmla="*/ 360842 h 828674"/>
                    <a:gd name="connsiteX23" fmla="*/ 123826 w 755650"/>
                    <a:gd name="connsiteY23" fmla="*/ 357186 h 828674"/>
                    <a:gd name="connsiteX24" fmla="*/ 19050 w 755650"/>
                    <a:gd name="connsiteY24" fmla="*/ 276224 h 828674"/>
                    <a:gd name="connsiteX25" fmla="*/ 38100 w 755650"/>
                    <a:gd name="connsiteY25" fmla="*/ 233360 h 828674"/>
                    <a:gd name="connsiteX26" fmla="*/ 0 w 755650"/>
                    <a:gd name="connsiteY26" fmla="*/ 142874 h 828674"/>
                    <a:gd name="connsiteX27" fmla="*/ 76200 w 755650"/>
                    <a:gd name="connsiteY27" fmla="*/ 42860 h 828674"/>
                    <a:gd name="connsiteX28" fmla="*/ 147638 w 755650"/>
                    <a:gd name="connsiteY28" fmla="*/ 61912 h 828674"/>
                    <a:gd name="connsiteX29" fmla="*/ 185738 w 755650"/>
                    <a:gd name="connsiteY29" fmla="*/ 57148 h 828674"/>
                    <a:gd name="connsiteX30" fmla="*/ 257174 w 755650"/>
                    <a:gd name="connsiteY30" fmla="*/ 0 h 828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55650" h="828674">
                      <a:moveTo>
                        <a:pt x="257174" y="0"/>
                      </a:moveTo>
                      <a:lnTo>
                        <a:pt x="300038" y="85724"/>
                      </a:lnTo>
                      <a:lnTo>
                        <a:pt x="300038" y="180974"/>
                      </a:lnTo>
                      <a:lnTo>
                        <a:pt x="423862" y="104774"/>
                      </a:lnTo>
                      <a:lnTo>
                        <a:pt x="428626" y="52386"/>
                      </a:lnTo>
                      <a:lnTo>
                        <a:pt x="570538" y="52386"/>
                      </a:lnTo>
                      <a:lnTo>
                        <a:pt x="603250" y="115886"/>
                      </a:lnTo>
                      <a:lnTo>
                        <a:pt x="755650" y="185736"/>
                      </a:lnTo>
                      <a:lnTo>
                        <a:pt x="685800" y="528636"/>
                      </a:lnTo>
                      <a:lnTo>
                        <a:pt x="732788" y="616346"/>
                      </a:lnTo>
                      <a:lnTo>
                        <a:pt x="642938" y="666748"/>
                      </a:lnTo>
                      <a:lnTo>
                        <a:pt x="642938" y="728660"/>
                      </a:lnTo>
                      <a:lnTo>
                        <a:pt x="533400" y="828674"/>
                      </a:lnTo>
                      <a:lnTo>
                        <a:pt x="490538" y="738186"/>
                      </a:lnTo>
                      <a:lnTo>
                        <a:pt x="419100" y="738186"/>
                      </a:lnTo>
                      <a:lnTo>
                        <a:pt x="414338" y="790574"/>
                      </a:lnTo>
                      <a:lnTo>
                        <a:pt x="310566" y="823592"/>
                      </a:lnTo>
                      <a:lnTo>
                        <a:pt x="223838" y="776286"/>
                      </a:lnTo>
                      <a:lnTo>
                        <a:pt x="180974" y="661986"/>
                      </a:lnTo>
                      <a:lnTo>
                        <a:pt x="195262" y="623886"/>
                      </a:lnTo>
                      <a:lnTo>
                        <a:pt x="176214" y="557212"/>
                      </a:lnTo>
                      <a:lnTo>
                        <a:pt x="95250" y="514348"/>
                      </a:lnTo>
                      <a:lnTo>
                        <a:pt x="113856" y="360842"/>
                      </a:lnTo>
                      <a:lnTo>
                        <a:pt x="123826" y="357186"/>
                      </a:lnTo>
                      <a:lnTo>
                        <a:pt x="19050" y="276224"/>
                      </a:lnTo>
                      <a:lnTo>
                        <a:pt x="38100" y="233360"/>
                      </a:lnTo>
                      <a:lnTo>
                        <a:pt x="0" y="142874"/>
                      </a:lnTo>
                      <a:lnTo>
                        <a:pt x="76200" y="42860"/>
                      </a:lnTo>
                      <a:lnTo>
                        <a:pt x="147638" y="61912"/>
                      </a:lnTo>
                      <a:lnTo>
                        <a:pt x="185738" y="57148"/>
                      </a:lnTo>
                      <a:lnTo>
                        <a:pt x="2571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5" name="フリーフォーム: 図形 1834">
                  <a:extLst>
                    <a:ext uri="{FF2B5EF4-FFF2-40B4-BE49-F238E27FC236}">
                      <a16:creationId xmlns:a16="http://schemas.microsoft.com/office/drawing/2014/main" id="{57DA1148-36A8-4FB7-91EF-7976FB81D776}"/>
                    </a:ext>
                  </a:extLst>
                </p:cNvPr>
                <p:cNvSpPr/>
                <p:nvPr/>
              </p:nvSpPr>
              <p:spPr>
                <a:xfrm>
                  <a:off x="18229946" y="31737300"/>
                  <a:ext cx="1405842" cy="864062"/>
                </a:xfrm>
                <a:custGeom>
                  <a:avLst/>
                  <a:gdLst>
                    <a:gd name="connsiteX0" fmla="*/ 886730 w 1405842"/>
                    <a:gd name="connsiteY0" fmla="*/ 0 h 864062"/>
                    <a:gd name="connsiteX1" fmla="*/ 1001030 w 1405842"/>
                    <a:gd name="connsiteY1" fmla="*/ 47624 h 864062"/>
                    <a:gd name="connsiteX2" fmla="*/ 1239154 w 1405842"/>
                    <a:gd name="connsiteY2" fmla="*/ 57148 h 864062"/>
                    <a:gd name="connsiteX3" fmla="*/ 1241158 w 1405842"/>
                    <a:gd name="connsiteY3" fmla="*/ 55896 h 864062"/>
                    <a:gd name="connsiteX4" fmla="*/ 1315354 w 1405842"/>
                    <a:gd name="connsiteY4" fmla="*/ 185738 h 864062"/>
                    <a:gd name="connsiteX5" fmla="*/ 1315354 w 1405842"/>
                    <a:gd name="connsiteY5" fmla="*/ 223838 h 864062"/>
                    <a:gd name="connsiteX6" fmla="*/ 1377266 w 1405842"/>
                    <a:gd name="connsiteY6" fmla="*/ 290512 h 864062"/>
                    <a:gd name="connsiteX7" fmla="*/ 1362978 w 1405842"/>
                    <a:gd name="connsiteY7" fmla="*/ 414338 h 864062"/>
                    <a:gd name="connsiteX8" fmla="*/ 1405842 w 1405842"/>
                    <a:gd name="connsiteY8" fmla="*/ 466724 h 864062"/>
                    <a:gd name="connsiteX9" fmla="*/ 1348692 w 1405842"/>
                    <a:gd name="connsiteY9" fmla="*/ 666750 h 864062"/>
                    <a:gd name="connsiteX10" fmla="*/ 1348692 w 1405842"/>
                    <a:gd name="connsiteY10" fmla="*/ 790576 h 864062"/>
                    <a:gd name="connsiteX11" fmla="*/ 1279798 w 1405842"/>
                    <a:gd name="connsiteY11" fmla="*/ 864062 h 864062"/>
                    <a:gd name="connsiteX12" fmla="*/ 1201054 w 1405842"/>
                    <a:gd name="connsiteY12" fmla="*/ 833438 h 864062"/>
                    <a:gd name="connsiteX13" fmla="*/ 1182004 w 1405842"/>
                    <a:gd name="connsiteY13" fmla="*/ 771524 h 864062"/>
                    <a:gd name="connsiteX14" fmla="*/ 1124854 w 1405842"/>
                    <a:gd name="connsiteY14" fmla="*/ 809624 h 864062"/>
                    <a:gd name="connsiteX15" fmla="*/ 1048654 w 1405842"/>
                    <a:gd name="connsiteY15" fmla="*/ 742950 h 864062"/>
                    <a:gd name="connsiteX16" fmla="*/ 981978 w 1405842"/>
                    <a:gd name="connsiteY16" fmla="*/ 747712 h 864062"/>
                    <a:gd name="connsiteX17" fmla="*/ 920066 w 1405842"/>
                    <a:gd name="connsiteY17" fmla="*/ 823912 h 864062"/>
                    <a:gd name="connsiteX18" fmla="*/ 853392 w 1405842"/>
                    <a:gd name="connsiteY18" fmla="*/ 785812 h 864062"/>
                    <a:gd name="connsiteX19" fmla="*/ 779938 w 1405842"/>
                    <a:gd name="connsiteY19" fmla="*/ 788108 h 864062"/>
                    <a:gd name="connsiteX20" fmla="*/ 791478 w 1405842"/>
                    <a:gd name="connsiteY20" fmla="*/ 747712 h 864062"/>
                    <a:gd name="connsiteX21" fmla="*/ 758142 w 1405842"/>
                    <a:gd name="connsiteY21" fmla="*/ 719138 h 864062"/>
                    <a:gd name="connsiteX22" fmla="*/ 724804 w 1405842"/>
                    <a:gd name="connsiteY22" fmla="*/ 757238 h 864062"/>
                    <a:gd name="connsiteX23" fmla="*/ 681942 w 1405842"/>
                    <a:gd name="connsiteY23" fmla="*/ 747712 h 864062"/>
                    <a:gd name="connsiteX24" fmla="*/ 643842 w 1405842"/>
                    <a:gd name="connsiteY24" fmla="*/ 581024 h 864062"/>
                    <a:gd name="connsiteX25" fmla="*/ 681942 w 1405842"/>
                    <a:gd name="connsiteY25" fmla="*/ 509588 h 864062"/>
                    <a:gd name="connsiteX26" fmla="*/ 653366 w 1405842"/>
                    <a:gd name="connsiteY26" fmla="*/ 471488 h 864062"/>
                    <a:gd name="connsiteX27" fmla="*/ 648604 w 1405842"/>
                    <a:gd name="connsiteY27" fmla="*/ 414338 h 864062"/>
                    <a:gd name="connsiteX28" fmla="*/ 581930 w 1405842"/>
                    <a:gd name="connsiteY28" fmla="*/ 347664 h 864062"/>
                    <a:gd name="connsiteX29" fmla="*/ 505730 w 1405842"/>
                    <a:gd name="connsiteY29" fmla="*/ 495300 h 864062"/>
                    <a:gd name="connsiteX30" fmla="*/ 467630 w 1405842"/>
                    <a:gd name="connsiteY30" fmla="*/ 476250 h 864062"/>
                    <a:gd name="connsiteX31" fmla="*/ 415242 w 1405842"/>
                    <a:gd name="connsiteY31" fmla="*/ 547688 h 864062"/>
                    <a:gd name="connsiteX32" fmla="*/ 334278 w 1405842"/>
                    <a:gd name="connsiteY32" fmla="*/ 500064 h 864062"/>
                    <a:gd name="connsiteX33" fmla="*/ 277130 w 1405842"/>
                    <a:gd name="connsiteY33" fmla="*/ 500064 h 864062"/>
                    <a:gd name="connsiteX34" fmla="*/ 243792 w 1405842"/>
                    <a:gd name="connsiteY34" fmla="*/ 557212 h 864062"/>
                    <a:gd name="connsiteX35" fmla="*/ 196166 w 1405842"/>
                    <a:gd name="connsiteY35" fmla="*/ 509588 h 864062"/>
                    <a:gd name="connsiteX36" fmla="*/ 158066 w 1405842"/>
                    <a:gd name="connsiteY36" fmla="*/ 509588 h 864062"/>
                    <a:gd name="connsiteX37" fmla="*/ 129492 w 1405842"/>
                    <a:gd name="connsiteY37" fmla="*/ 619124 h 864062"/>
                    <a:gd name="connsiteX38" fmla="*/ 0 w 1405842"/>
                    <a:gd name="connsiteY38" fmla="*/ 607080 h 864062"/>
                    <a:gd name="connsiteX39" fmla="*/ 67578 w 1405842"/>
                    <a:gd name="connsiteY39" fmla="*/ 466724 h 864062"/>
                    <a:gd name="connsiteX40" fmla="*/ 904 w 1405842"/>
                    <a:gd name="connsiteY40" fmla="*/ 428624 h 864062"/>
                    <a:gd name="connsiteX41" fmla="*/ 58054 w 1405842"/>
                    <a:gd name="connsiteY41" fmla="*/ 352424 h 864062"/>
                    <a:gd name="connsiteX42" fmla="*/ 258078 w 1405842"/>
                    <a:gd name="connsiteY42" fmla="*/ 247648 h 864062"/>
                    <a:gd name="connsiteX43" fmla="*/ 305704 w 1405842"/>
                    <a:gd name="connsiteY43" fmla="*/ 142876 h 864062"/>
                    <a:gd name="connsiteX44" fmla="*/ 305704 w 1405842"/>
                    <a:gd name="connsiteY44" fmla="*/ 28576 h 864062"/>
                    <a:gd name="connsiteX45" fmla="*/ 381904 w 1405842"/>
                    <a:gd name="connsiteY45" fmla="*/ 28576 h 864062"/>
                    <a:gd name="connsiteX46" fmla="*/ 467630 w 1405842"/>
                    <a:gd name="connsiteY46" fmla="*/ 152400 h 864062"/>
                    <a:gd name="connsiteX47" fmla="*/ 515254 w 1405842"/>
                    <a:gd name="connsiteY47" fmla="*/ 66676 h 864062"/>
                    <a:gd name="connsiteX48" fmla="*/ 572404 w 1405842"/>
                    <a:gd name="connsiteY48" fmla="*/ 95248 h 864062"/>
                    <a:gd name="connsiteX49" fmla="*/ 715278 w 1405842"/>
                    <a:gd name="connsiteY49" fmla="*/ 57148 h 864062"/>
                    <a:gd name="connsiteX50" fmla="*/ 781954 w 1405842"/>
                    <a:gd name="connsiteY50" fmla="*/ 152400 h 864062"/>
                    <a:gd name="connsiteX51" fmla="*/ 867678 w 1405842"/>
                    <a:gd name="connsiteY51" fmla="*/ 76200 h 864062"/>
                    <a:gd name="connsiteX52" fmla="*/ 886730 w 1405842"/>
                    <a:gd name="connsiteY52" fmla="*/ 0 h 864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405842" h="864062">
                      <a:moveTo>
                        <a:pt x="886730" y="0"/>
                      </a:moveTo>
                      <a:lnTo>
                        <a:pt x="1001030" y="47624"/>
                      </a:lnTo>
                      <a:lnTo>
                        <a:pt x="1239154" y="57148"/>
                      </a:lnTo>
                      <a:lnTo>
                        <a:pt x="1241158" y="55896"/>
                      </a:lnTo>
                      <a:lnTo>
                        <a:pt x="1315354" y="185738"/>
                      </a:lnTo>
                      <a:lnTo>
                        <a:pt x="1315354" y="223838"/>
                      </a:lnTo>
                      <a:lnTo>
                        <a:pt x="1377266" y="290512"/>
                      </a:lnTo>
                      <a:lnTo>
                        <a:pt x="1362978" y="414338"/>
                      </a:lnTo>
                      <a:lnTo>
                        <a:pt x="1405842" y="466724"/>
                      </a:lnTo>
                      <a:lnTo>
                        <a:pt x="1348692" y="666750"/>
                      </a:lnTo>
                      <a:lnTo>
                        <a:pt x="1348692" y="790576"/>
                      </a:lnTo>
                      <a:lnTo>
                        <a:pt x="1279798" y="864062"/>
                      </a:lnTo>
                      <a:lnTo>
                        <a:pt x="1201054" y="833438"/>
                      </a:lnTo>
                      <a:lnTo>
                        <a:pt x="1182004" y="771524"/>
                      </a:lnTo>
                      <a:lnTo>
                        <a:pt x="1124854" y="809624"/>
                      </a:lnTo>
                      <a:lnTo>
                        <a:pt x="1048654" y="742950"/>
                      </a:lnTo>
                      <a:lnTo>
                        <a:pt x="981978" y="747712"/>
                      </a:lnTo>
                      <a:lnTo>
                        <a:pt x="920066" y="823912"/>
                      </a:lnTo>
                      <a:lnTo>
                        <a:pt x="853392" y="785812"/>
                      </a:lnTo>
                      <a:lnTo>
                        <a:pt x="779938" y="788108"/>
                      </a:lnTo>
                      <a:lnTo>
                        <a:pt x="791478" y="747712"/>
                      </a:lnTo>
                      <a:lnTo>
                        <a:pt x="758142" y="719138"/>
                      </a:lnTo>
                      <a:lnTo>
                        <a:pt x="724804" y="757238"/>
                      </a:lnTo>
                      <a:lnTo>
                        <a:pt x="681942" y="747712"/>
                      </a:lnTo>
                      <a:lnTo>
                        <a:pt x="643842" y="581024"/>
                      </a:lnTo>
                      <a:lnTo>
                        <a:pt x="681942" y="509588"/>
                      </a:lnTo>
                      <a:lnTo>
                        <a:pt x="653366" y="471488"/>
                      </a:lnTo>
                      <a:lnTo>
                        <a:pt x="648604" y="414338"/>
                      </a:lnTo>
                      <a:lnTo>
                        <a:pt x="581930" y="347664"/>
                      </a:lnTo>
                      <a:lnTo>
                        <a:pt x="505730" y="495300"/>
                      </a:lnTo>
                      <a:lnTo>
                        <a:pt x="467630" y="476250"/>
                      </a:lnTo>
                      <a:lnTo>
                        <a:pt x="415242" y="547688"/>
                      </a:lnTo>
                      <a:lnTo>
                        <a:pt x="334278" y="500064"/>
                      </a:lnTo>
                      <a:lnTo>
                        <a:pt x="277130" y="500064"/>
                      </a:lnTo>
                      <a:lnTo>
                        <a:pt x="243792" y="557212"/>
                      </a:lnTo>
                      <a:lnTo>
                        <a:pt x="196166" y="509588"/>
                      </a:lnTo>
                      <a:lnTo>
                        <a:pt x="158066" y="509588"/>
                      </a:lnTo>
                      <a:lnTo>
                        <a:pt x="129492" y="619124"/>
                      </a:lnTo>
                      <a:lnTo>
                        <a:pt x="0" y="607080"/>
                      </a:lnTo>
                      <a:lnTo>
                        <a:pt x="67578" y="466724"/>
                      </a:lnTo>
                      <a:lnTo>
                        <a:pt x="904" y="428624"/>
                      </a:lnTo>
                      <a:lnTo>
                        <a:pt x="58054" y="352424"/>
                      </a:lnTo>
                      <a:lnTo>
                        <a:pt x="258078" y="247648"/>
                      </a:lnTo>
                      <a:lnTo>
                        <a:pt x="305704" y="142876"/>
                      </a:lnTo>
                      <a:lnTo>
                        <a:pt x="305704" y="28576"/>
                      </a:lnTo>
                      <a:lnTo>
                        <a:pt x="381904" y="28576"/>
                      </a:lnTo>
                      <a:lnTo>
                        <a:pt x="467630" y="152400"/>
                      </a:lnTo>
                      <a:lnTo>
                        <a:pt x="515254" y="66676"/>
                      </a:lnTo>
                      <a:lnTo>
                        <a:pt x="572404" y="95248"/>
                      </a:lnTo>
                      <a:lnTo>
                        <a:pt x="715278" y="57148"/>
                      </a:lnTo>
                      <a:lnTo>
                        <a:pt x="781954" y="152400"/>
                      </a:lnTo>
                      <a:lnTo>
                        <a:pt x="867678" y="76200"/>
                      </a:lnTo>
                      <a:lnTo>
                        <a:pt x="8867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6" name="フリーフォーム: 図形 1835">
                  <a:extLst>
                    <a:ext uri="{FF2B5EF4-FFF2-40B4-BE49-F238E27FC236}">
                      <a16:creationId xmlns:a16="http://schemas.microsoft.com/office/drawing/2014/main" id="{1C545D9E-9743-43B4-973B-C42B3DBB50EC}"/>
                    </a:ext>
                  </a:extLst>
                </p:cNvPr>
                <p:cNvSpPr/>
                <p:nvPr/>
              </p:nvSpPr>
              <p:spPr>
                <a:xfrm>
                  <a:off x="17926050" y="32613822"/>
                  <a:ext cx="964880" cy="1173726"/>
                </a:xfrm>
                <a:custGeom>
                  <a:avLst/>
                  <a:gdLst>
                    <a:gd name="connsiteX0" fmla="*/ 274232 w 964880"/>
                    <a:gd name="connsiteY0" fmla="*/ 0 h 1173726"/>
                    <a:gd name="connsiteX1" fmla="*/ 428626 w 964880"/>
                    <a:gd name="connsiteY1" fmla="*/ 180754 h 1173726"/>
                    <a:gd name="connsiteX2" fmla="*/ 404814 w 964880"/>
                    <a:gd name="connsiteY2" fmla="*/ 223616 h 1173726"/>
                    <a:gd name="connsiteX3" fmla="*/ 466726 w 964880"/>
                    <a:gd name="connsiteY3" fmla="*/ 299816 h 1173726"/>
                    <a:gd name="connsiteX4" fmla="*/ 481270 w 964880"/>
                    <a:gd name="connsiteY4" fmla="*/ 291222 h 1173726"/>
                    <a:gd name="connsiteX5" fmla="*/ 500062 w 964880"/>
                    <a:gd name="connsiteY5" fmla="*/ 409354 h 1173726"/>
                    <a:gd name="connsiteX6" fmla="*/ 490538 w 964880"/>
                    <a:gd name="connsiteY6" fmla="*/ 471266 h 1173726"/>
                    <a:gd name="connsiteX7" fmla="*/ 438150 w 964880"/>
                    <a:gd name="connsiteY7" fmla="*/ 514128 h 1173726"/>
                    <a:gd name="connsiteX8" fmla="*/ 500062 w 964880"/>
                    <a:gd name="connsiteY8" fmla="*/ 604616 h 1173726"/>
                    <a:gd name="connsiteX9" fmla="*/ 552450 w 964880"/>
                    <a:gd name="connsiteY9" fmla="*/ 604616 h 1173726"/>
                    <a:gd name="connsiteX10" fmla="*/ 561974 w 964880"/>
                    <a:gd name="connsiteY10" fmla="*/ 552228 h 1173726"/>
                    <a:gd name="connsiteX11" fmla="*/ 628650 w 964880"/>
                    <a:gd name="connsiteY11" fmla="*/ 561754 h 1173726"/>
                    <a:gd name="connsiteX12" fmla="*/ 661988 w 964880"/>
                    <a:gd name="connsiteY12" fmla="*/ 628428 h 1173726"/>
                    <a:gd name="connsiteX13" fmla="*/ 723900 w 964880"/>
                    <a:gd name="connsiteY13" fmla="*/ 628428 h 1173726"/>
                    <a:gd name="connsiteX14" fmla="*/ 771526 w 964880"/>
                    <a:gd name="connsiteY14" fmla="*/ 733202 h 1173726"/>
                    <a:gd name="connsiteX15" fmla="*/ 809626 w 964880"/>
                    <a:gd name="connsiteY15" fmla="*/ 614142 h 1173726"/>
                    <a:gd name="connsiteX16" fmla="*/ 866774 w 964880"/>
                    <a:gd name="connsiteY16" fmla="*/ 642716 h 1173726"/>
                    <a:gd name="connsiteX17" fmla="*/ 866774 w 964880"/>
                    <a:gd name="connsiteY17" fmla="*/ 733202 h 1173726"/>
                    <a:gd name="connsiteX18" fmla="*/ 964880 w 964880"/>
                    <a:gd name="connsiteY18" fmla="*/ 838314 h 1173726"/>
                    <a:gd name="connsiteX19" fmla="*/ 902970 w 964880"/>
                    <a:gd name="connsiteY19" fmla="*/ 845598 h 1173726"/>
                    <a:gd name="connsiteX20" fmla="*/ 864870 w 964880"/>
                    <a:gd name="connsiteY20" fmla="*/ 959898 h 1173726"/>
                    <a:gd name="connsiteX21" fmla="*/ 742950 w 964880"/>
                    <a:gd name="connsiteY21" fmla="*/ 1074198 h 1173726"/>
                    <a:gd name="connsiteX22" fmla="*/ 622094 w 964880"/>
                    <a:gd name="connsiteY22" fmla="*/ 1173726 h 1173726"/>
                    <a:gd name="connsiteX23" fmla="*/ 566738 w 964880"/>
                    <a:gd name="connsiteY23" fmla="*/ 1099914 h 1173726"/>
                    <a:gd name="connsiteX24" fmla="*/ 504826 w 964880"/>
                    <a:gd name="connsiteY24" fmla="*/ 1095154 h 1173726"/>
                    <a:gd name="connsiteX25" fmla="*/ 519114 w 964880"/>
                    <a:gd name="connsiteY25" fmla="*/ 1038002 h 1173726"/>
                    <a:gd name="connsiteX26" fmla="*/ 428626 w 964880"/>
                    <a:gd name="connsiteY26" fmla="*/ 1028478 h 1173726"/>
                    <a:gd name="connsiteX27" fmla="*/ 404814 w 964880"/>
                    <a:gd name="connsiteY27" fmla="*/ 918942 h 1173726"/>
                    <a:gd name="connsiteX28" fmla="*/ 361950 w 964880"/>
                    <a:gd name="connsiteY28" fmla="*/ 918942 h 1173726"/>
                    <a:gd name="connsiteX29" fmla="*/ 319088 w 964880"/>
                    <a:gd name="connsiteY29" fmla="*/ 980854 h 1173726"/>
                    <a:gd name="connsiteX30" fmla="*/ 263460 w 964880"/>
                    <a:gd name="connsiteY30" fmla="*/ 984226 h 1173726"/>
                    <a:gd name="connsiteX31" fmla="*/ 262890 w 964880"/>
                    <a:gd name="connsiteY31" fmla="*/ 982758 h 1173726"/>
                    <a:gd name="connsiteX32" fmla="*/ 285750 w 964880"/>
                    <a:gd name="connsiteY32" fmla="*/ 921798 h 1173726"/>
                    <a:gd name="connsiteX33" fmla="*/ 209550 w 964880"/>
                    <a:gd name="connsiteY33" fmla="*/ 914178 h 1173726"/>
                    <a:gd name="connsiteX34" fmla="*/ 201930 w 964880"/>
                    <a:gd name="connsiteY34" fmla="*/ 860838 h 1173726"/>
                    <a:gd name="connsiteX35" fmla="*/ 118110 w 964880"/>
                    <a:gd name="connsiteY35" fmla="*/ 807498 h 1173726"/>
                    <a:gd name="connsiteX36" fmla="*/ 118110 w 964880"/>
                    <a:gd name="connsiteY36" fmla="*/ 746538 h 1173726"/>
                    <a:gd name="connsiteX37" fmla="*/ 118110 w 964880"/>
                    <a:gd name="connsiteY37" fmla="*/ 632238 h 1173726"/>
                    <a:gd name="connsiteX38" fmla="*/ 118110 w 964880"/>
                    <a:gd name="connsiteY38" fmla="*/ 525558 h 1173726"/>
                    <a:gd name="connsiteX39" fmla="*/ 110490 w 964880"/>
                    <a:gd name="connsiteY39" fmla="*/ 411258 h 1173726"/>
                    <a:gd name="connsiteX40" fmla="*/ 96568 w 964880"/>
                    <a:gd name="connsiteY40" fmla="*/ 411258 h 1173726"/>
                    <a:gd name="connsiteX41" fmla="*/ 66674 w 964880"/>
                    <a:gd name="connsiteY41" fmla="*/ 314102 h 1173726"/>
                    <a:gd name="connsiteX42" fmla="*/ 0 w 964880"/>
                    <a:gd name="connsiteY42" fmla="*/ 285526 h 1173726"/>
                    <a:gd name="connsiteX43" fmla="*/ 57150 w 964880"/>
                    <a:gd name="connsiteY43" fmla="*/ 199802 h 1173726"/>
                    <a:gd name="connsiteX44" fmla="*/ 104774 w 964880"/>
                    <a:gd name="connsiteY44" fmla="*/ 190278 h 1173726"/>
                    <a:gd name="connsiteX45" fmla="*/ 247650 w 964880"/>
                    <a:gd name="connsiteY45" fmla="*/ 66454 h 1173726"/>
                    <a:gd name="connsiteX46" fmla="*/ 274232 w 964880"/>
                    <a:gd name="connsiteY46" fmla="*/ 0 h 117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964880" h="1173726">
                      <a:moveTo>
                        <a:pt x="274232" y="0"/>
                      </a:moveTo>
                      <a:lnTo>
                        <a:pt x="428626" y="180754"/>
                      </a:lnTo>
                      <a:lnTo>
                        <a:pt x="404814" y="223616"/>
                      </a:lnTo>
                      <a:lnTo>
                        <a:pt x="466726" y="299816"/>
                      </a:lnTo>
                      <a:lnTo>
                        <a:pt x="481270" y="291222"/>
                      </a:lnTo>
                      <a:lnTo>
                        <a:pt x="500062" y="409354"/>
                      </a:lnTo>
                      <a:lnTo>
                        <a:pt x="490538" y="471266"/>
                      </a:lnTo>
                      <a:lnTo>
                        <a:pt x="438150" y="514128"/>
                      </a:lnTo>
                      <a:lnTo>
                        <a:pt x="500062" y="604616"/>
                      </a:lnTo>
                      <a:lnTo>
                        <a:pt x="552450" y="604616"/>
                      </a:lnTo>
                      <a:lnTo>
                        <a:pt x="561974" y="552228"/>
                      </a:lnTo>
                      <a:lnTo>
                        <a:pt x="628650" y="561754"/>
                      </a:lnTo>
                      <a:lnTo>
                        <a:pt x="661988" y="628428"/>
                      </a:lnTo>
                      <a:lnTo>
                        <a:pt x="723900" y="628428"/>
                      </a:lnTo>
                      <a:lnTo>
                        <a:pt x="771526" y="733202"/>
                      </a:lnTo>
                      <a:lnTo>
                        <a:pt x="809626" y="614142"/>
                      </a:lnTo>
                      <a:lnTo>
                        <a:pt x="866774" y="642716"/>
                      </a:lnTo>
                      <a:lnTo>
                        <a:pt x="866774" y="733202"/>
                      </a:lnTo>
                      <a:lnTo>
                        <a:pt x="964880" y="838314"/>
                      </a:lnTo>
                      <a:lnTo>
                        <a:pt x="902970" y="845598"/>
                      </a:lnTo>
                      <a:lnTo>
                        <a:pt x="864870" y="959898"/>
                      </a:lnTo>
                      <a:lnTo>
                        <a:pt x="742950" y="1074198"/>
                      </a:lnTo>
                      <a:lnTo>
                        <a:pt x="622094" y="1173726"/>
                      </a:lnTo>
                      <a:lnTo>
                        <a:pt x="566738" y="1099914"/>
                      </a:lnTo>
                      <a:lnTo>
                        <a:pt x="504826" y="1095154"/>
                      </a:lnTo>
                      <a:lnTo>
                        <a:pt x="519114" y="1038002"/>
                      </a:lnTo>
                      <a:lnTo>
                        <a:pt x="428626" y="1028478"/>
                      </a:lnTo>
                      <a:lnTo>
                        <a:pt x="404814" y="918942"/>
                      </a:lnTo>
                      <a:lnTo>
                        <a:pt x="361950" y="918942"/>
                      </a:lnTo>
                      <a:lnTo>
                        <a:pt x="319088" y="980854"/>
                      </a:lnTo>
                      <a:lnTo>
                        <a:pt x="263460" y="984226"/>
                      </a:lnTo>
                      <a:lnTo>
                        <a:pt x="262890" y="982758"/>
                      </a:lnTo>
                      <a:lnTo>
                        <a:pt x="285750" y="921798"/>
                      </a:lnTo>
                      <a:lnTo>
                        <a:pt x="209550" y="914178"/>
                      </a:lnTo>
                      <a:lnTo>
                        <a:pt x="201930" y="860838"/>
                      </a:lnTo>
                      <a:lnTo>
                        <a:pt x="118110" y="807498"/>
                      </a:lnTo>
                      <a:lnTo>
                        <a:pt x="118110" y="746538"/>
                      </a:lnTo>
                      <a:lnTo>
                        <a:pt x="118110" y="632238"/>
                      </a:lnTo>
                      <a:lnTo>
                        <a:pt x="118110" y="525558"/>
                      </a:lnTo>
                      <a:lnTo>
                        <a:pt x="110490" y="411258"/>
                      </a:lnTo>
                      <a:lnTo>
                        <a:pt x="96568" y="411258"/>
                      </a:lnTo>
                      <a:lnTo>
                        <a:pt x="66674" y="314102"/>
                      </a:lnTo>
                      <a:lnTo>
                        <a:pt x="0" y="285526"/>
                      </a:lnTo>
                      <a:lnTo>
                        <a:pt x="57150" y="199802"/>
                      </a:lnTo>
                      <a:lnTo>
                        <a:pt x="104774" y="190278"/>
                      </a:lnTo>
                      <a:lnTo>
                        <a:pt x="247650" y="66454"/>
                      </a:lnTo>
                      <a:lnTo>
                        <a:pt x="274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7" name="フリーフォーム: 図形 1836">
                  <a:extLst>
                    <a:ext uri="{FF2B5EF4-FFF2-40B4-BE49-F238E27FC236}">
                      <a16:creationId xmlns:a16="http://schemas.microsoft.com/office/drawing/2014/main" id="{3963A761-D876-40DE-A9C6-F7F06FDF5D0F}"/>
                    </a:ext>
                  </a:extLst>
                </p:cNvPr>
                <p:cNvSpPr/>
                <p:nvPr/>
              </p:nvSpPr>
              <p:spPr>
                <a:xfrm>
                  <a:off x="21131212" y="31912406"/>
                  <a:ext cx="585788" cy="881990"/>
                </a:xfrm>
                <a:custGeom>
                  <a:avLst/>
                  <a:gdLst>
                    <a:gd name="connsiteX0" fmla="*/ 261494 w 585788"/>
                    <a:gd name="connsiteY0" fmla="*/ 0 h 881990"/>
                    <a:gd name="connsiteX1" fmla="*/ 242888 w 585788"/>
                    <a:gd name="connsiteY1" fmla="*/ 153506 h 881990"/>
                    <a:gd name="connsiteX2" fmla="*/ 323852 w 585788"/>
                    <a:gd name="connsiteY2" fmla="*/ 196370 h 881990"/>
                    <a:gd name="connsiteX3" fmla="*/ 342900 w 585788"/>
                    <a:gd name="connsiteY3" fmla="*/ 263044 h 881990"/>
                    <a:gd name="connsiteX4" fmla="*/ 328612 w 585788"/>
                    <a:gd name="connsiteY4" fmla="*/ 301144 h 881990"/>
                    <a:gd name="connsiteX5" fmla="*/ 371476 w 585788"/>
                    <a:gd name="connsiteY5" fmla="*/ 415444 h 881990"/>
                    <a:gd name="connsiteX6" fmla="*/ 458204 w 585788"/>
                    <a:gd name="connsiteY6" fmla="*/ 462750 h 881990"/>
                    <a:gd name="connsiteX7" fmla="*/ 457200 w 585788"/>
                    <a:gd name="connsiteY7" fmla="*/ 463070 h 881990"/>
                    <a:gd name="connsiteX8" fmla="*/ 457200 w 585788"/>
                    <a:gd name="connsiteY8" fmla="*/ 610706 h 881990"/>
                    <a:gd name="connsiteX9" fmla="*/ 523876 w 585788"/>
                    <a:gd name="connsiteY9" fmla="*/ 658332 h 881990"/>
                    <a:gd name="connsiteX10" fmla="*/ 585788 w 585788"/>
                    <a:gd name="connsiteY10" fmla="*/ 786918 h 881990"/>
                    <a:gd name="connsiteX11" fmla="*/ 461964 w 585788"/>
                    <a:gd name="connsiteY11" fmla="*/ 872644 h 881990"/>
                    <a:gd name="connsiteX12" fmla="*/ 387202 w 585788"/>
                    <a:gd name="connsiteY12" fmla="*/ 881990 h 881990"/>
                    <a:gd name="connsiteX13" fmla="*/ 347664 w 585788"/>
                    <a:gd name="connsiteY13" fmla="*/ 834544 h 881990"/>
                    <a:gd name="connsiteX14" fmla="*/ 304800 w 585788"/>
                    <a:gd name="connsiteY14" fmla="*/ 848832 h 881990"/>
                    <a:gd name="connsiteX15" fmla="*/ 171452 w 585788"/>
                    <a:gd name="connsiteY15" fmla="*/ 667858 h 881990"/>
                    <a:gd name="connsiteX16" fmla="*/ 233364 w 585788"/>
                    <a:gd name="connsiteY16" fmla="*/ 615470 h 881990"/>
                    <a:gd name="connsiteX17" fmla="*/ 233364 w 585788"/>
                    <a:gd name="connsiteY17" fmla="*/ 520218 h 881990"/>
                    <a:gd name="connsiteX18" fmla="*/ 185738 w 585788"/>
                    <a:gd name="connsiteY18" fmla="*/ 482118 h 881990"/>
                    <a:gd name="connsiteX19" fmla="*/ 114300 w 585788"/>
                    <a:gd name="connsiteY19" fmla="*/ 477358 h 881990"/>
                    <a:gd name="connsiteX20" fmla="*/ 100012 w 585788"/>
                    <a:gd name="connsiteY20" fmla="*/ 434494 h 881990"/>
                    <a:gd name="connsiteX21" fmla="*/ 23812 w 585788"/>
                    <a:gd name="connsiteY21" fmla="*/ 415444 h 881990"/>
                    <a:gd name="connsiteX22" fmla="*/ 15002 w 585788"/>
                    <a:gd name="connsiteY22" fmla="*/ 403246 h 881990"/>
                    <a:gd name="connsiteX23" fmla="*/ 28576 w 585788"/>
                    <a:gd name="connsiteY23" fmla="*/ 401158 h 881990"/>
                    <a:gd name="connsiteX24" fmla="*/ 0 w 585788"/>
                    <a:gd name="connsiteY24" fmla="*/ 358294 h 881990"/>
                    <a:gd name="connsiteX25" fmla="*/ 42864 w 585788"/>
                    <a:gd name="connsiteY25" fmla="*/ 277332 h 881990"/>
                    <a:gd name="connsiteX26" fmla="*/ 42864 w 585788"/>
                    <a:gd name="connsiteY26" fmla="*/ 129694 h 881990"/>
                    <a:gd name="connsiteX27" fmla="*/ 70788 w 585788"/>
                    <a:gd name="connsiteY27" fmla="*/ 111076 h 881990"/>
                    <a:gd name="connsiteX28" fmla="*/ 71438 w 585788"/>
                    <a:gd name="connsiteY28" fmla="*/ 120170 h 881990"/>
                    <a:gd name="connsiteX29" fmla="*/ 114300 w 585788"/>
                    <a:gd name="connsiteY29" fmla="*/ 96358 h 881990"/>
                    <a:gd name="connsiteX30" fmla="*/ 128588 w 585788"/>
                    <a:gd name="connsiteY30" fmla="*/ 48732 h 881990"/>
                    <a:gd name="connsiteX31" fmla="*/ 261494 w 585788"/>
                    <a:gd name="connsiteY31" fmla="*/ 0 h 8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85788" h="881990">
                      <a:moveTo>
                        <a:pt x="261494" y="0"/>
                      </a:moveTo>
                      <a:lnTo>
                        <a:pt x="242888" y="153506"/>
                      </a:lnTo>
                      <a:lnTo>
                        <a:pt x="323852" y="196370"/>
                      </a:lnTo>
                      <a:lnTo>
                        <a:pt x="342900" y="263044"/>
                      </a:lnTo>
                      <a:lnTo>
                        <a:pt x="328612" y="301144"/>
                      </a:lnTo>
                      <a:lnTo>
                        <a:pt x="371476" y="415444"/>
                      </a:lnTo>
                      <a:lnTo>
                        <a:pt x="458204" y="462750"/>
                      </a:lnTo>
                      <a:lnTo>
                        <a:pt x="457200" y="463070"/>
                      </a:lnTo>
                      <a:lnTo>
                        <a:pt x="457200" y="610706"/>
                      </a:lnTo>
                      <a:lnTo>
                        <a:pt x="523876" y="658332"/>
                      </a:lnTo>
                      <a:lnTo>
                        <a:pt x="585788" y="786918"/>
                      </a:lnTo>
                      <a:lnTo>
                        <a:pt x="461964" y="872644"/>
                      </a:lnTo>
                      <a:lnTo>
                        <a:pt x="387202" y="881990"/>
                      </a:lnTo>
                      <a:lnTo>
                        <a:pt x="347664" y="834544"/>
                      </a:lnTo>
                      <a:lnTo>
                        <a:pt x="304800" y="848832"/>
                      </a:lnTo>
                      <a:lnTo>
                        <a:pt x="171452" y="667858"/>
                      </a:lnTo>
                      <a:lnTo>
                        <a:pt x="233364" y="615470"/>
                      </a:lnTo>
                      <a:lnTo>
                        <a:pt x="233364" y="520218"/>
                      </a:lnTo>
                      <a:lnTo>
                        <a:pt x="185738" y="482118"/>
                      </a:lnTo>
                      <a:lnTo>
                        <a:pt x="114300" y="477358"/>
                      </a:lnTo>
                      <a:lnTo>
                        <a:pt x="100012" y="434494"/>
                      </a:lnTo>
                      <a:lnTo>
                        <a:pt x="23812" y="415444"/>
                      </a:lnTo>
                      <a:lnTo>
                        <a:pt x="15002" y="403246"/>
                      </a:lnTo>
                      <a:lnTo>
                        <a:pt x="28576" y="401158"/>
                      </a:lnTo>
                      <a:lnTo>
                        <a:pt x="0" y="358294"/>
                      </a:lnTo>
                      <a:lnTo>
                        <a:pt x="42864" y="277332"/>
                      </a:lnTo>
                      <a:lnTo>
                        <a:pt x="42864" y="129694"/>
                      </a:lnTo>
                      <a:lnTo>
                        <a:pt x="70788" y="111076"/>
                      </a:lnTo>
                      <a:lnTo>
                        <a:pt x="71438" y="120170"/>
                      </a:lnTo>
                      <a:lnTo>
                        <a:pt x="114300" y="96358"/>
                      </a:lnTo>
                      <a:lnTo>
                        <a:pt x="128588" y="48732"/>
                      </a:lnTo>
                      <a:lnTo>
                        <a:pt x="26149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8" name="フリーフォーム: 図形 1837">
                  <a:extLst>
                    <a:ext uri="{FF2B5EF4-FFF2-40B4-BE49-F238E27FC236}">
                      <a16:creationId xmlns:a16="http://schemas.microsoft.com/office/drawing/2014/main" id="{3E82EB1D-1C18-43B2-AE3D-B2CFDED05EDA}"/>
                    </a:ext>
                  </a:extLst>
                </p:cNvPr>
                <p:cNvSpPr/>
                <p:nvPr/>
              </p:nvSpPr>
              <p:spPr>
                <a:xfrm>
                  <a:off x="20212050" y="33158548"/>
                  <a:ext cx="696060" cy="503956"/>
                </a:xfrm>
                <a:custGeom>
                  <a:avLst/>
                  <a:gdLst>
                    <a:gd name="connsiteX0" fmla="*/ 353992 w 696060"/>
                    <a:gd name="connsiteY0" fmla="*/ 0 h 503956"/>
                    <a:gd name="connsiteX1" fmla="*/ 352426 w 696060"/>
                    <a:gd name="connsiteY1" fmla="*/ 2740 h 503956"/>
                    <a:gd name="connsiteX2" fmla="*/ 381000 w 696060"/>
                    <a:gd name="connsiteY2" fmla="*/ 40840 h 503956"/>
                    <a:gd name="connsiteX3" fmla="*/ 395288 w 696060"/>
                    <a:gd name="connsiteY3" fmla="*/ 145616 h 503956"/>
                    <a:gd name="connsiteX4" fmla="*/ 466726 w 696060"/>
                    <a:gd name="connsiteY4" fmla="*/ 193240 h 503956"/>
                    <a:gd name="connsiteX5" fmla="*/ 509588 w 696060"/>
                    <a:gd name="connsiteY5" fmla="*/ 264676 h 503956"/>
                    <a:gd name="connsiteX6" fmla="*/ 676274 w 696060"/>
                    <a:gd name="connsiteY6" fmla="*/ 302776 h 503956"/>
                    <a:gd name="connsiteX7" fmla="*/ 696060 w 696060"/>
                    <a:gd name="connsiteY7" fmla="*/ 348436 h 503956"/>
                    <a:gd name="connsiteX8" fmla="*/ 506730 w 696060"/>
                    <a:gd name="connsiteY8" fmla="*/ 316112 h 503956"/>
                    <a:gd name="connsiteX9" fmla="*/ 453390 w 696060"/>
                    <a:gd name="connsiteY9" fmla="*/ 369452 h 503956"/>
                    <a:gd name="connsiteX10" fmla="*/ 339090 w 696060"/>
                    <a:gd name="connsiteY10" fmla="*/ 377072 h 503956"/>
                    <a:gd name="connsiteX11" fmla="*/ 218886 w 696060"/>
                    <a:gd name="connsiteY11" fmla="*/ 503956 h 503956"/>
                    <a:gd name="connsiteX12" fmla="*/ 228600 w 696060"/>
                    <a:gd name="connsiteY12" fmla="*/ 283728 h 503956"/>
                    <a:gd name="connsiteX13" fmla="*/ 66674 w 696060"/>
                    <a:gd name="connsiteY13" fmla="*/ 217052 h 503956"/>
                    <a:gd name="connsiteX14" fmla="*/ 4762 w 696060"/>
                    <a:gd name="connsiteY14" fmla="*/ 245628 h 503956"/>
                    <a:gd name="connsiteX15" fmla="*/ 4762 w 696060"/>
                    <a:gd name="connsiteY15" fmla="*/ 193240 h 503956"/>
                    <a:gd name="connsiteX16" fmla="*/ 80962 w 696060"/>
                    <a:gd name="connsiteY16" fmla="*/ 131328 h 503956"/>
                    <a:gd name="connsiteX17" fmla="*/ 80962 w 696060"/>
                    <a:gd name="connsiteY17" fmla="*/ 107516 h 503956"/>
                    <a:gd name="connsiteX18" fmla="*/ 28574 w 696060"/>
                    <a:gd name="connsiteY18" fmla="*/ 93228 h 503956"/>
                    <a:gd name="connsiteX19" fmla="*/ 0 w 696060"/>
                    <a:gd name="connsiteY19" fmla="*/ 59890 h 503956"/>
                    <a:gd name="connsiteX20" fmla="*/ 28574 w 696060"/>
                    <a:gd name="connsiteY20" fmla="*/ 21790 h 503956"/>
                    <a:gd name="connsiteX21" fmla="*/ 161926 w 696060"/>
                    <a:gd name="connsiteY21" fmla="*/ 36076 h 503956"/>
                    <a:gd name="connsiteX22" fmla="*/ 309562 w 696060"/>
                    <a:gd name="connsiteY22" fmla="*/ 97990 h 503956"/>
                    <a:gd name="connsiteX23" fmla="*/ 323850 w 696060"/>
                    <a:gd name="connsiteY23" fmla="*/ 2740 h 503956"/>
                    <a:gd name="connsiteX24" fmla="*/ 353992 w 696060"/>
                    <a:gd name="connsiteY24" fmla="*/ 0 h 503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96060" h="503956">
                      <a:moveTo>
                        <a:pt x="353992" y="0"/>
                      </a:moveTo>
                      <a:lnTo>
                        <a:pt x="352426" y="2740"/>
                      </a:lnTo>
                      <a:lnTo>
                        <a:pt x="381000" y="40840"/>
                      </a:lnTo>
                      <a:lnTo>
                        <a:pt x="395288" y="145616"/>
                      </a:lnTo>
                      <a:lnTo>
                        <a:pt x="466726" y="193240"/>
                      </a:lnTo>
                      <a:lnTo>
                        <a:pt x="509588" y="264676"/>
                      </a:lnTo>
                      <a:lnTo>
                        <a:pt x="676274" y="302776"/>
                      </a:lnTo>
                      <a:lnTo>
                        <a:pt x="696060" y="348436"/>
                      </a:lnTo>
                      <a:lnTo>
                        <a:pt x="506730" y="316112"/>
                      </a:lnTo>
                      <a:lnTo>
                        <a:pt x="453390" y="369452"/>
                      </a:lnTo>
                      <a:lnTo>
                        <a:pt x="339090" y="377072"/>
                      </a:lnTo>
                      <a:lnTo>
                        <a:pt x="218886" y="503956"/>
                      </a:lnTo>
                      <a:lnTo>
                        <a:pt x="228600" y="283728"/>
                      </a:lnTo>
                      <a:lnTo>
                        <a:pt x="66674" y="217052"/>
                      </a:lnTo>
                      <a:lnTo>
                        <a:pt x="4762" y="245628"/>
                      </a:lnTo>
                      <a:lnTo>
                        <a:pt x="4762" y="193240"/>
                      </a:lnTo>
                      <a:lnTo>
                        <a:pt x="80962" y="131328"/>
                      </a:lnTo>
                      <a:lnTo>
                        <a:pt x="80962" y="107516"/>
                      </a:lnTo>
                      <a:lnTo>
                        <a:pt x="28574" y="93228"/>
                      </a:lnTo>
                      <a:lnTo>
                        <a:pt x="0" y="59890"/>
                      </a:lnTo>
                      <a:lnTo>
                        <a:pt x="28574" y="21790"/>
                      </a:lnTo>
                      <a:lnTo>
                        <a:pt x="161926" y="36076"/>
                      </a:lnTo>
                      <a:lnTo>
                        <a:pt x="309562" y="97990"/>
                      </a:lnTo>
                      <a:lnTo>
                        <a:pt x="323850" y="2740"/>
                      </a:lnTo>
                      <a:lnTo>
                        <a:pt x="3539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9" name="フリーフォーム: 図形 1838">
                  <a:extLst>
                    <a:ext uri="{FF2B5EF4-FFF2-40B4-BE49-F238E27FC236}">
                      <a16:creationId xmlns:a16="http://schemas.microsoft.com/office/drawing/2014/main" id="{9856CF54-51EE-4EF0-918E-B6EEBB299059}"/>
                    </a:ext>
                  </a:extLst>
                </p:cNvPr>
                <p:cNvSpPr/>
                <p:nvPr/>
              </p:nvSpPr>
              <p:spPr>
                <a:xfrm>
                  <a:off x="20448988" y="32218312"/>
                  <a:ext cx="915588" cy="539116"/>
                </a:xfrm>
                <a:custGeom>
                  <a:avLst/>
                  <a:gdLst>
                    <a:gd name="connsiteX0" fmla="*/ 86912 w 915588"/>
                    <a:gd name="connsiteY0" fmla="*/ 0 h 539116"/>
                    <a:gd name="connsiteX1" fmla="*/ 239312 w 915588"/>
                    <a:gd name="connsiteY1" fmla="*/ 23812 h 539116"/>
                    <a:gd name="connsiteX2" fmla="*/ 267888 w 915588"/>
                    <a:gd name="connsiteY2" fmla="*/ 109538 h 539116"/>
                    <a:gd name="connsiteX3" fmla="*/ 329800 w 915588"/>
                    <a:gd name="connsiteY3" fmla="*/ 114300 h 539116"/>
                    <a:gd name="connsiteX4" fmla="*/ 339324 w 915588"/>
                    <a:gd name="connsiteY4" fmla="*/ 47626 h 539116"/>
                    <a:gd name="connsiteX5" fmla="*/ 453624 w 915588"/>
                    <a:gd name="connsiteY5" fmla="*/ 23812 h 539116"/>
                    <a:gd name="connsiteX6" fmla="*/ 586976 w 915588"/>
                    <a:gd name="connsiteY6" fmla="*/ 114300 h 539116"/>
                    <a:gd name="connsiteX7" fmla="*/ 697226 w 915588"/>
                    <a:gd name="connsiteY7" fmla="*/ 97340 h 539116"/>
                    <a:gd name="connsiteX8" fmla="*/ 706036 w 915588"/>
                    <a:gd name="connsiteY8" fmla="*/ 109538 h 539116"/>
                    <a:gd name="connsiteX9" fmla="*/ 782236 w 915588"/>
                    <a:gd name="connsiteY9" fmla="*/ 128588 h 539116"/>
                    <a:gd name="connsiteX10" fmla="*/ 796524 w 915588"/>
                    <a:gd name="connsiteY10" fmla="*/ 171452 h 539116"/>
                    <a:gd name="connsiteX11" fmla="*/ 867962 w 915588"/>
                    <a:gd name="connsiteY11" fmla="*/ 176212 h 539116"/>
                    <a:gd name="connsiteX12" fmla="*/ 915588 w 915588"/>
                    <a:gd name="connsiteY12" fmla="*/ 214312 h 539116"/>
                    <a:gd name="connsiteX13" fmla="*/ 915588 w 915588"/>
                    <a:gd name="connsiteY13" fmla="*/ 309564 h 539116"/>
                    <a:gd name="connsiteX14" fmla="*/ 853676 w 915588"/>
                    <a:gd name="connsiteY14" fmla="*/ 361952 h 539116"/>
                    <a:gd name="connsiteX15" fmla="*/ 892142 w 915588"/>
                    <a:gd name="connsiteY15" fmla="*/ 414156 h 539116"/>
                    <a:gd name="connsiteX16" fmla="*/ 844150 w 915588"/>
                    <a:gd name="connsiteY16" fmla="*/ 438152 h 539116"/>
                    <a:gd name="connsiteX17" fmla="*/ 753662 w 915588"/>
                    <a:gd name="connsiteY17" fmla="*/ 533400 h 539116"/>
                    <a:gd name="connsiteX18" fmla="*/ 682224 w 915588"/>
                    <a:gd name="connsiteY18" fmla="*/ 539116 h 539116"/>
                    <a:gd name="connsiteX19" fmla="*/ 682224 w 915588"/>
                    <a:gd name="connsiteY19" fmla="*/ 509588 h 539116"/>
                    <a:gd name="connsiteX20" fmla="*/ 639362 w 915588"/>
                    <a:gd name="connsiteY20" fmla="*/ 500064 h 539116"/>
                    <a:gd name="connsiteX21" fmla="*/ 553636 w 915588"/>
                    <a:gd name="connsiteY21" fmla="*/ 442912 h 539116"/>
                    <a:gd name="connsiteX22" fmla="*/ 525062 w 915588"/>
                    <a:gd name="connsiteY22" fmla="*/ 476252 h 539116"/>
                    <a:gd name="connsiteX23" fmla="*/ 439336 w 915588"/>
                    <a:gd name="connsiteY23" fmla="*/ 476252 h 539116"/>
                    <a:gd name="connsiteX24" fmla="*/ 296462 w 915588"/>
                    <a:gd name="connsiteY24" fmla="*/ 409576 h 539116"/>
                    <a:gd name="connsiteX25" fmla="*/ 167876 w 915588"/>
                    <a:gd name="connsiteY25" fmla="*/ 352426 h 539116"/>
                    <a:gd name="connsiteX26" fmla="*/ 134536 w 915588"/>
                    <a:gd name="connsiteY26" fmla="*/ 366712 h 539116"/>
                    <a:gd name="connsiteX27" fmla="*/ 86912 w 915588"/>
                    <a:gd name="connsiteY27" fmla="*/ 366712 h 539116"/>
                    <a:gd name="connsiteX28" fmla="*/ 86338 w 915588"/>
                    <a:gd name="connsiteY28" fmla="*/ 369872 h 539116"/>
                    <a:gd name="connsiteX29" fmla="*/ 0 w 915588"/>
                    <a:gd name="connsiteY29" fmla="*/ 239260 h 539116"/>
                    <a:gd name="connsiteX30" fmla="*/ 44050 w 915588"/>
                    <a:gd name="connsiteY30" fmla="*/ 204788 h 539116"/>
                    <a:gd name="connsiteX31" fmla="*/ 86912 w 915588"/>
                    <a:gd name="connsiteY31" fmla="*/ 0 h 539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15588" h="539116">
                      <a:moveTo>
                        <a:pt x="86912" y="0"/>
                      </a:moveTo>
                      <a:lnTo>
                        <a:pt x="239312" y="23812"/>
                      </a:lnTo>
                      <a:lnTo>
                        <a:pt x="267888" y="109538"/>
                      </a:lnTo>
                      <a:lnTo>
                        <a:pt x="329800" y="114300"/>
                      </a:lnTo>
                      <a:lnTo>
                        <a:pt x="339324" y="47626"/>
                      </a:lnTo>
                      <a:lnTo>
                        <a:pt x="453624" y="23812"/>
                      </a:lnTo>
                      <a:lnTo>
                        <a:pt x="586976" y="114300"/>
                      </a:lnTo>
                      <a:lnTo>
                        <a:pt x="697226" y="97340"/>
                      </a:lnTo>
                      <a:lnTo>
                        <a:pt x="706036" y="109538"/>
                      </a:lnTo>
                      <a:lnTo>
                        <a:pt x="782236" y="128588"/>
                      </a:lnTo>
                      <a:lnTo>
                        <a:pt x="796524" y="171452"/>
                      </a:lnTo>
                      <a:lnTo>
                        <a:pt x="867962" y="176212"/>
                      </a:lnTo>
                      <a:lnTo>
                        <a:pt x="915588" y="214312"/>
                      </a:lnTo>
                      <a:lnTo>
                        <a:pt x="915588" y="309564"/>
                      </a:lnTo>
                      <a:lnTo>
                        <a:pt x="853676" y="361952"/>
                      </a:lnTo>
                      <a:lnTo>
                        <a:pt x="892142" y="414156"/>
                      </a:lnTo>
                      <a:lnTo>
                        <a:pt x="844150" y="438152"/>
                      </a:lnTo>
                      <a:lnTo>
                        <a:pt x="753662" y="533400"/>
                      </a:lnTo>
                      <a:lnTo>
                        <a:pt x="682224" y="539116"/>
                      </a:lnTo>
                      <a:lnTo>
                        <a:pt x="682224" y="509588"/>
                      </a:lnTo>
                      <a:lnTo>
                        <a:pt x="639362" y="500064"/>
                      </a:lnTo>
                      <a:lnTo>
                        <a:pt x="553636" y="442912"/>
                      </a:lnTo>
                      <a:lnTo>
                        <a:pt x="525062" y="476252"/>
                      </a:lnTo>
                      <a:lnTo>
                        <a:pt x="439336" y="476252"/>
                      </a:lnTo>
                      <a:lnTo>
                        <a:pt x="296462" y="409576"/>
                      </a:lnTo>
                      <a:lnTo>
                        <a:pt x="167876" y="352426"/>
                      </a:lnTo>
                      <a:lnTo>
                        <a:pt x="134536" y="366712"/>
                      </a:lnTo>
                      <a:lnTo>
                        <a:pt x="86912" y="366712"/>
                      </a:lnTo>
                      <a:lnTo>
                        <a:pt x="86338" y="369872"/>
                      </a:lnTo>
                      <a:lnTo>
                        <a:pt x="0" y="239260"/>
                      </a:lnTo>
                      <a:lnTo>
                        <a:pt x="44050" y="204788"/>
                      </a:lnTo>
                      <a:lnTo>
                        <a:pt x="86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0" name="フリーフォーム: 図形 1839">
                  <a:extLst>
                    <a:ext uri="{FF2B5EF4-FFF2-40B4-BE49-F238E27FC236}">
                      <a16:creationId xmlns:a16="http://schemas.microsoft.com/office/drawing/2014/main" id="{C2E2CA02-B9FD-4213-AA57-5E623BE1D56C}"/>
                    </a:ext>
                  </a:extLst>
                </p:cNvPr>
                <p:cNvSpPr/>
                <p:nvPr/>
              </p:nvSpPr>
              <p:spPr>
                <a:xfrm>
                  <a:off x="19664364" y="32441680"/>
                  <a:ext cx="976312" cy="1321020"/>
                </a:xfrm>
                <a:custGeom>
                  <a:avLst/>
                  <a:gdLst>
                    <a:gd name="connsiteX0" fmla="*/ 592892 w 976312"/>
                    <a:gd name="connsiteY0" fmla="*/ 0 h 1321020"/>
                    <a:gd name="connsiteX1" fmla="*/ 595312 w 976312"/>
                    <a:gd name="connsiteY1" fmla="*/ 470 h 1321020"/>
                    <a:gd name="connsiteX2" fmla="*/ 719136 w 976312"/>
                    <a:gd name="connsiteY2" fmla="*/ 67144 h 1321020"/>
                    <a:gd name="connsiteX3" fmla="*/ 784624 w 976312"/>
                    <a:gd name="connsiteY3" fmla="*/ 15892 h 1321020"/>
                    <a:gd name="connsiteX4" fmla="*/ 870962 w 976312"/>
                    <a:gd name="connsiteY4" fmla="*/ 146504 h 1321020"/>
                    <a:gd name="connsiteX5" fmla="*/ 852486 w 976312"/>
                    <a:gd name="connsiteY5" fmla="*/ 248120 h 1321020"/>
                    <a:gd name="connsiteX6" fmla="*/ 757236 w 976312"/>
                    <a:gd name="connsiteY6" fmla="*/ 271932 h 1321020"/>
                    <a:gd name="connsiteX7" fmla="*/ 771524 w 976312"/>
                    <a:gd name="connsiteY7" fmla="*/ 357658 h 1321020"/>
                    <a:gd name="connsiteX8" fmla="*/ 852486 w 976312"/>
                    <a:gd name="connsiteY8" fmla="*/ 376708 h 1321020"/>
                    <a:gd name="connsiteX9" fmla="*/ 976312 w 976312"/>
                    <a:gd name="connsiteY9" fmla="*/ 591020 h 1321020"/>
                    <a:gd name="connsiteX10" fmla="*/ 909636 w 976312"/>
                    <a:gd name="connsiteY10" fmla="*/ 610070 h 1321020"/>
                    <a:gd name="connsiteX11" fmla="*/ 919160 w 976312"/>
                    <a:gd name="connsiteY11" fmla="*/ 686270 h 1321020"/>
                    <a:gd name="connsiteX12" fmla="*/ 901678 w 976312"/>
                    <a:gd name="connsiteY12" fmla="*/ 716868 h 1321020"/>
                    <a:gd name="connsiteX13" fmla="*/ 871536 w 976312"/>
                    <a:gd name="connsiteY13" fmla="*/ 719608 h 1321020"/>
                    <a:gd name="connsiteX14" fmla="*/ 857248 w 976312"/>
                    <a:gd name="connsiteY14" fmla="*/ 814858 h 1321020"/>
                    <a:gd name="connsiteX15" fmla="*/ 709612 w 976312"/>
                    <a:gd name="connsiteY15" fmla="*/ 752944 h 1321020"/>
                    <a:gd name="connsiteX16" fmla="*/ 576260 w 976312"/>
                    <a:gd name="connsiteY16" fmla="*/ 738658 h 1321020"/>
                    <a:gd name="connsiteX17" fmla="*/ 547686 w 976312"/>
                    <a:gd name="connsiteY17" fmla="*/ 776758 h 1321020"/>
                    <a:gd name="connsiteX18" fmla="*/ 576260 w 976312"/>
                    <a:gd name="connsiteY18" fmla="*/ 810096 h 1321020"/>
                    <a:gd name="connsiteX19" fmla="*/ 628648 w 976312"/>
                    <a:gd name="connsiteY19" fmla="*/ 824384 h 1321020"/>
                    <a:gd name="connsiteX20" fmla="*/ 628648 w 976312"/>
                    <a:gd name="connsiteY20" fmla="*/ 848196 h 1321020"/>
                    <a:gd name="connsiteX21" fmla="*/ 552448 w 976312"/>
                    <a:gd name="connsiteY21" fmla="*/ 910108 h 1321020"/>
                    <a:gd name="connsiteX22" fmla="*/ 552448 w 976312"/>
                    <a:gd name="connsiteY22" fmla="*/ 962496 h 1321020"/>
                    <a:gd name="connsiteX23" fmla="*/ 614360 w 976312"/>
                    <a:gd name="connsiteY23" fmla="*/ 933920 h 1321020"/>
                    <a:gd name="connsiteX24" fmla="*/ 776286 w 976312"/>
                    <a:gd name="connsiteY24" fmla="*/ 1000596 h 1321020"/>
                    <a:gd name="connsiteX25" fmla="*/ 766572 w 976312"/>
                    <a:gd name="connsiteY25" fmla="*/ 1220824 h 1321020"/>
                    <a:gd name="connsiteX26" fmla="*/ 749616 w 976312"/>
                    <a:gd name="connsiteY26" fmla="*/ 1238720 h 1321020"/>
                    <a:gd name="connsiteX27" fmla="*/ 688656 w 976312"/>
                    <a:gd name="connsiteY27" fmla="*/ 1170140 h 1321020"/>
                    <a:gd name="connsiteX28" fmla="*/ 612456 w 976312"/>
                    <a:gd name="connsiteY28" fmla="*/ 1170140 h 1321020"/>
                    <a:gd name="connsiteX29" fmla="*/ 597216 w 976312"/>
                    <a:gd name="connsiteY29" fmla="*/ 1269200 h 1321020"/>
                    <a:gd name="connsiteX30" fmla="*/ 560202 w 976312"/>
                    <a:gd name="connsiteY30" fmla="*/ 1321020 h 1321020"/>
                    <a:gd name="connsiteX31" fmla="*/ 476248 w 976312"/>
                    <a:gd name="connsiteY31" fmla="*/ 1229196 h 1321020"/>
                    <a:gd name="connsiteX32" fmla="*/ 457200 w 976312"/>
                    <a:gd name="connsiteY32" fmla="*/ 1091084 h 1321020"/>
                    <a:gd name="connsiteX33" fmla="*/ 371474 w 976312"/>
                    <a:gd name="connsiteY33" fmla="*/ 1114896 h 1321020"/>
                    <a:gd name="connsiteX34" fmla="*/ 347660 w 976312"/>
                    <a:gd name="connsiteY34" fmla="*/ 1172044 h 1321020"/>
                    <a:gd name="connsiteX35" fmla="*/ 295274 w 976312"/>
                    <a:gd name="connsiteY35" fmla="*/ 1138708 h 1321020"/>
                    <a:gd name="connsiteX36" fmla="*/ 180974 w 976312"/>
                    <a:gd name="connsiteY36" fmla="*/ 1219672 h 1321020"/>
                    <a:gd name="connsiteX37" fmla="*/ 138112 w 976312"/>
                    <a:gd name="connsiteY37" fmla="*/ 1162520 h 1321020"/>
                    <a:gd name="connsiteX38" fmla="*/ 28002 w 976312"/>
                    <a:gd name="connsiteY38" fmla="*/ 1159080 h 1321020"/>
                    <a:gd name="connsiteX39" fmla="*/ 9524 w 976312"/>
                    <a:gd name="connsiteY39" fmla="*/ 1048220 h 1321020"/>
                    <a:gd name="connsiteX40" fmla="*/ 47624 w 976312"/>
                    <a:gd name="connsiteY40" fmla="*/ 1005358 h 1321020"/>
                    <a:gd name="connsiteX41" fmla="*/ 128586 w 976312"/>
                    <a:gd name="connsiteY41" fmla="*/ 1005358 h 1321020"/>
                    <a:gd name="connsiteX42" fmla="*/ 152400 w 976312"/>
                    <a:gd name="connsiteY42" fmla="*/ 976784 h 1321020"/>
                    <a:gd name="connsiteX43" fmla="*/ 138112 w 976312"/>
                    <a:gd name="connsiteY43" fmla="*/ 862484 h 1321020"/>
                    <a:gd name="connsiteX44" fmla="*/ 104774 w 976312"/>
                    <a:gd name="connsiteY44" fmla="*/ 805332 h 1321020"/>
                    <a:gd name="connsiteX45" fmla="*/ 176212 w 976312"/>
                    <a:gd name="connsiteY45" fmla="*/ 733896 h 1321020"/>
                    <a:gd name="connsiteX46" fmla="*/ 176212 w 976312"/>
                    <a:gd name="connsiteY46" fmla="*/ 691032 h 1321020"/>
                    <a:gd name="connsiteX47" fmla="*/ 28574 w 976312"/>
                    <a:gd name="connsiteY47" fmla="*/ 629120 h 1321020"/>
                    <a:gd name="connsiteX48" fmla="*/ 9524 w 976312"/>
                    <a:gd name="connsiteY48" fmla="*/ 552920 h 1321020"/>
                    <a:gd name="connsiteX49" fmla="*/ 0 w 976312"/>
                    <a:gd name="connsiteY49" fmla="*/ 500532 h 1321020"/>
                    <a:gd name="connsiteX50" fmla="*/ 66674 w 976312"/>
                    <a:gd name="connsiteY50" fmla="*/ 476720 h 1321020"/>
                    <a:gd name="connsiteX51" fmla="*/ 185736 w 976312"/>
                    <a:gd name="connsiteY51" fmla="*/ 329084 h 1321020"/>
                    <a:gd name="connsiteX52" fmla="*/ 238124 w 976312"/>
                    <a:gd name="connsiteY52" fmla="*/ 357658 h 1321020"/>
                    <a:gd name="connsiteX53" fmla="*/ 270970 w 976312"/>
                    <a:gd name="connsiteY53" fmla="*/ 346708 h 1321020"/>
                    <a:gd name="connsiteX54" fmla="*/ 271460 w 976312"/>
                    <a:gd name="connsiteY54" fmla="*/ 348132 h 1321020"/>
                    <a:gd name="connsiteX55" fmla="*/ 280980 w 976312"/>
                    <a:gd name="connsiteY55" fmla="*/ 343372 h 1321020"/>
                    <a:gd name="connsiteX56" fmla="*/ 280986 w 976312"/>
                    <a:gd name="connsiteY56" fmla="*/ 343370 h 1321020"/>
                    <a:gd name="connsiteX57" fmla="*/ 280986 w 976312"/>
                    <a:gd name="connsiteY57" fmla="*/ 343368 h 1321020"/>
                    <a:gd name="connsiteX58" fmla="*/ 300036 w 976312"/>
                    <a:gd name="connsiteY58" fmla="*/ 333844 h 1321020"/>
                    <a:gd name="connsiteX59" fmla="*/ 309560 w 976312"/>
                    <a:gd name="connsiteY59" fmla="*/ 262408 h 1321020"/>
                    <a:gd name="connsiteX60" fmla="*/ 490536 w 976312"/>
                    <a:gd name="connsiteY60" fmla="*/ 181444 h 1321020"/>
                    <a:gd name="connsiteX61" fmla="*/ 592892 w 976312"/>
                    <a:gd name="connsiteY61" fmla="*/ 0 h 1321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976312" h="1321020">
                      <a:moveTo>
                        <a:pt x="592892" y="0"/>
                      </a:moveTo>
                      <a:lnTo>
                        <a:pt x="595312" y="470"/>
                      </a:lnTo>
                      <a:lnTo>
                        <a:pt x="719136" y="67144"/>
                      </a:lnTo>
                      <a:lnTo>
                        <a:pt x="784624" y="15892"/>
                      </a:lnTo>
                      <a:lnTo>
                        <a:pt x="870962" y="146504"/>
                      </a:lnTo>
                      <a:lnTo>
                        <a:pt x="852486" y="248120"/>
                      </a:lnTo>
                      <a:lnTo>
                        <a:pt x="757236" y="271932"/>
                      </a:lnTo>
                      <a:lnTo>
                        <a:pt x="771524" y="357658"/>
                      </a:lnTo>
                      <a:lnTo>
                        <a:pt x="852486" y="376708"/>
                      </a:lnTo>
                      <a:lnTo>
                        <a:pt x="976312" y="591020"/>
                      </a:lnTo>
                      <a:lnTo>
                        <a:pt x="909636" y="610070"/>
                      </a:lnTo>
                      <a:lnTo>
                        <a:pt x="919160" y="686270"/>
                      </a:lnTo>
                      <a:lnTo>
                        <a:pt x="901678" y="716868"/>
                      </a:lnTo>
                      <a:lnTo>
                        <a:pt x="871536" y="719608"/>
                      </a:lnTo>
                      <a:lnTo>
                        <a:pt x="857248" y="814858"/>
                      </a:lnTo>
                      <a:lnTo>
                        <a:pt x="709612" y="752944"/>
                      </a:lnTo>
                      <a:lnTo>
                        <a:pt x="576260" y="738658"/>
                      </a:lnTo>
                      <a:lnTo>
                        <a:pt x="547686" y="776758"/>
                      </a:lnTo>
                      <a:lnTo>
                        <a:pt x="576260" y="810096"/>
                      </a:lnTo>
                      <a:lnTo>
                        <a:pt x="628648" y="824384"/>
                      </a:lnTo>
                      <a:lnTo>
                        <a:pt x="628648" y="848196"/>
                      </a:lnTo>
                      <a:lnTo>
                        <a:pt x="552448" y="910108"/>
                      </a:lnTo>
                      <a:lnTo>
                        <a:pt x="552448" y="962496"/>
                      </a:lnTo>
                      <a:lnTo>
                        <a:pt x="614360" y="933920"/>
                      </a:lnTo>
                      <a:lnTo>
                        <a:pt x="776286" y="1000596"/>
                      </a:lnTo>
                      <a:lnTo>
                        <a:pt x="766572" y="1220824"/>
                      </a:lnTo>
                      <a:lnTo>
                        <a:pt x="749616" y="1238720"/>
                      </a:lnTo>
                      <a:lnTo>
                        <a:pt x="688656" y="1170140"/>
                      </a:lnTo>
                      <a:lnTo>
                        <a:pt x="612456" y="1170140"/>
                      </a:lnTo>
                      <a:lnTo>
                        <a:pt x="597216" y="1269200"/>
                      </a:lnTo>
                      <a:lnTo>
                        <a:pt x="560202" y="1321020"/>
                      </a:lnTo>
                      <a:lnTo>
                        <a:pt x="476248" y="1229196"/>
                      </a:lnTo>
                      <a:lnTo>
                        <a:pt x="457200" y="1091084"/>
                      </a:lnTo>
                      <a:lnTo>
                        <a:pt x="371474" y="1114896"/>
                      </a:lnTo>
                      <a:lnTo>
                        <a:pt x="347660" y="1172044"/>
                      </a:lnTo>
                      <a:lnTo>
                        <a:pt x="295274" y="1138708"/>
                      </a:lnTo>
                      <a:lnTo>
                        <a:pt x="180974" y="1219672"/>
                      </a:lnTo>
                      <a:lnTo>
                        <a:pt x="138112" y="1162520"/>
                      </a:lnTo>
                      <a:lnTo>
                        <a:pt x="28002" y="1159080"/>
                      </a:lnTo>
                      <a:lnTo>
                        <a:pt x="9524" y="1048220"/>
                      </a:lnTo>
                      <a:lnTo>
                        <a:pt x="47624" y="1005358"/>
                      </a:lnTo>
                      <a:lnTo>
                        <a:pt x="128586" y="1005358"/>
                      </a:lnTo>
                      <a:lnTo>
                        <a:pt x="152400" y="976784"/>
                      </a:lnTo>
                      <a:lnTo>
                        <a:pt x="138112" y="862484"/>
                      </a:lnTo>
                      <a:lnTo>
                        <a:pt x="104774" y="805332"/>
                      </a:lnTo>
                      <a:lnTo>
                        <a:pt x="176212" y="733896"/>
                      </a:lnTo>
                      <a:lnTo>
                        <a:pt x="176212" y="691032"/>
                      </a:lnTo>
                      <a:lnTo>
                        <a:pt x="28574" y="629120"/>
                      </a:lnTo>
                      <a:lnTo>
                        <a:pt x="9524" y="552920"/>
                      </a:lnTo>
                      <a:lnTo>
                        <a:pt x="0" y="500532"/>
                      </a:lnTo>
                      <a:lnTo>
                        <a:pt x="66674" y="476720"/>
                      </a:lnTo>
                      <a:lnTo>
                        <a:pt x="185736" y="329084"/>
                      </a:lnTo>
                      <a:lnTo>
                        <a:pt x="238124" y="357658"/>
                      </a:lnTo>
                      <a:lnTo>
                        <a:pt x="270970" y="346708"/>
                      </a:lnTo>
                      <a:lnTo>
                        <a:pt x="271460" y="348132"/>
                      </a:lnTo>
                      <a:lnTo>
                        <a:pt x="280980" y="343372"/>
                      </a:lnTo>
                      <a:lnTo>
                        <a:pt x="280986" y="343370"/>
                      </a:lnTo>
                      <a:lnTo>
                        <a:pt x="280986" y="343368"/>
                      </a:lnTo>
                      <a:lnTo>
                        <a:pt x="300036" y="333844"/>
                      </a:lnTo>
                      <a:lnTo>
                        <a:pt x="309560" y="262408"/>
                      </a:lnTo>
                      <a:lnTo>
                        <a:pt x="490536" y="181444"/>
                      </a:lnTo>
                      <a:lnTo>
                        <a:pt x="5928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1" name="フリーフォーム: 図形 1840">
                  <a:extLst>
                    <a:ext uri="{FF2B5EF4-FFF2-40B4-BE49-F238E27FC236}">
                      <a16:creationId xmlns:a16="http://schemas.microsoft.com/office/drawing/2014/main" id="{32727D06-3F46-4C9E-8033-5BB311D9276A}"/>
                    </a:ext>
                  </a:extLst>
                </p:cNvPr>
                <p:cNvSpPr/>
                <p:nvPr/>
              </p:nvSpPr>
              <p:spPr>
                <a:xfrm>
                  <a:off x="19526250" y="33347024"/>
                  <a:ext cx="230506" cy="276224"/>
                </a:xfrm>
                <a:custGeom>
                  <a:avLst/>
                  <a:gdLst>
                    <a:gd name="connsiteX0" fmla="*/ 57150 w 230506"/>
                    <a:gd name="connsiteY0" fmla="*/ 0 h 276224"/>
                    <a:gd name="connsiteX1" fmla="*/ 147638 w 230506"/>
                    <a:gd name="connsiteY1" fmla="*/ 0 h 276224"/>
                    <a:gd name="connsiteX2" fmla="*/ 230506 w 230506"/>
                    <a:gd name="connsiteY2" fmla="*/ 100014 h 276224"/>
                    <a:gd name="connsiteX3" fmla="*/ 185738 w 230506"/>
                    <a:gd name="connsiteY3" fmla="*/ 100014 h 276224"/>
                    <a:gd name="connsiteX4" fmla="*/ 147638 w 230506"/>
                    <a:gd name="connsiteY4" fmla="*/ 142876 h 276224"/>
                    <a:gd name="connsiteX5" fmla="*/ 166116 w 230506"/>
                    <a:gd name="connsiteY5" fmla="*/ 253736 h 276224"/>
                    <a:gd name="connsiteX6" fmla="*/ 123826 w 230506"/>
                    <a:gd name="connsiteY6" fmla="*/ 252416 h 276224"/>
                    <a:gd name="connsiteX7" fmla="*/ 104774 w 230506"/>
                    <a:gd name="connsiteY7" fmla="*/ 276224 h 276224"/>
                    <a:gd name="connsiteX8" fmla="*/ 38100 w 230506"/>
                    <a:gd name="connsiteY8" fmla="*/ 233364 h 276224"/>
                    <a:gd name="connsiteX9" fmla="*/ 19248 w 230506"/>
                    <a:gd name="connsiteY9" fmla="*/ 239020 h 276224"/>
                    <a:gd name="connsiteX10" fmla="*/ 0 w 230506"/>
                    <a:gd name="connsiteY10" fmla="*/ 152400 h 276224"/>
                    <a:gd name="connsiteX11" fmla="*/ 52388 w 230506"/>
                    <a:gd name="connsiteY11" fmla="*/ 100014 h 276224"/>
                    <a:gd name="connsiteX12" fmla="*/ 57150 w 230506"/>
                    <a:gd name="connsiteY12" fmla="*/ 0 h 276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506" h="276224">
                      <a:moveTo>
                        <a:pt x="57150" y="0"/>
                      </a:moveTo>
                      <a:lnTo>
                        <a:pt x="147638" y="0"/>
                      </a:lnTo>
                      <a:lnTo>
                        <a:pt x="230506" y="100014"/>
                      </a:lnTo>
                      <a:lnTo>
                        <a:pt x="185738" y="100014"/>
                      </a:lnTo>
                      <a:lnTo>
                        <a:pt x="147638" y="142876"/>
                      </a:lnTo>
                      <a:lnTo>
                        <a:pt x="166116" y="253736"/>
                      </a:lnTo>
                      <a:lnTo>
                        <a:pt x="123826" y="252416"/>
                      </a:lnTo>
                      <a:lnTo>
                        <a:pt x="104774" y="276224"/>
                      </a:lnTo>
                      <a:lnTo>
                        <a:pt x="38100" y="233364"/>
                      </a:lnTo>
                      <a:lnTo>
                        <a:pt x="19248" y="239020"/>
                      </a:lnTo>
                      <a:lnTo>
                        <a:pt x="0" y="152400"/>
                      </a:lnTo>
                      <a:lnTo>
                        <a:pt x="52388" y="100014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2" name="フリーフォーム: 図形 1841">
                  <a:extLst>
                    <a:ext uri="{FF2B5EF4-FFF2-40B4-BE49-F238E27FC236}">
                      <a16:creationId xmlns:a16="http://schemas.microsoft.com/office/drawing/2014/main" id="{59FEB7CB-8A57-4AC4-85C2-943352E2C1A4}"/>
                    </a:ext>
                  </a:extLst>
                </p:cNvPr>
                <p:cNvSpPr/>
                <p:nvPr/>
              </p:nvSpPr>
              <p:spPr>
                <a:xfrm>
                  <a:off x="19339560" y="33480376"/>
                  <a:ext cx="121452" cy="259304"/>
                </a:xfrm>
                <a:custGeom>
                  <a:avLst/>
                  <a:gdLst>
                    <a:gd name="connsiteX0" fmla="*/ 24764 w 121452"/>
                    <a:gd name="connsiteY0" fmla="*/ 0 h 259304"/>
                    <a:gd name="connsiteX1" fmla="*/ 100964 w 121452"/>
                    <a:gd name="connsiteY1" fmla="*/ 28574 h 259304"/>
                    <a:gd name="connsiteX2" fmla="*/ 121452 w 121452"/>
                    <a:gd name="connsiteY2" fmla="*/ 131012 h 259304"/>
                    <a:gd name="connsiteX3" fmla="*/ 81916 w 121452"/>
                    <a:gd name="connsiteY3" fmla="*/ 142872 h 259304"/>
                    <a:gd name="connsiteX4" fmla="*/ 38670 w 121452"/>
                    <a:gd name="connsiteY4" fmla="*/ 259304 h 259304"/>
                    <a:gd name="connsiteX5" fmla="*/ 7620 w 121452"/>
                    <a:gd name="connsiteY5" fmla="*/ 184784 h 259304"/>
                    <a:gd name="connsiteX6" fmla="*/ 0 w 121452"/>
                    <a:gd name="connsiteY6" fmla="*/ 78104 h 259304"/>
                    <a:gd name="connsiteX7" fmla="*/ 20580 w 121452"/>
                    <a:gd name="connsiteY7" fmla="*/ 2642 h 259304"/>
                    <a:gd name="connsiteX8" fmla="*/ 24764 w 121452"/>
                    <a:gd name="connsiteY8" fmla="*/ 0 h 25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452" h="259304">
                      <a:moveTo>
                        <a:pt x="24764" y="0"/>
                      </a:moveTo>
                      <a:lnTo>
                        <a:pt x="100964" y="28574"/>
                      </a:lnTo>
                      <a:lnTo>
                        <a:pt x="121452" y="131012"/>
                      </a:lnTo>
                      <a:lnTo>
                        <a:pt x="81916" y="142872"/>
                      </a:lnTo>
                      <a:lnTo>
                        <a:pt x="38670" y="259304"/>
                      </a:lnTo>
                      <a:lnTo>
                        <a:pt x="7620" y="184784"/>
                      </a:lnTo>
                      <a:lnTo>
                        <a:pt x="0" y="78104"/>
                      </a:lnTo>
                      <a:lnTo>
                        <a:pt x="20580" y="2642"/>
                      </a:lnTo>
                      <a:lnTo>
                        <a:pt x="24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3" name="フリーフォーム: 図形 1842">
                  <a:extLst>
                    <a:ext uri="{FF2B5EF4-FFF2-40B4-BE49-F238E27FC236}">
                      <a16:creationId xmlns:a16="http://schemas.microsoft.com/office/drawing/2014/main" id="{A02DEEBF-4646-4F42-992B-26CA835FDA98}"/>
                    </a:ext>
                  </a:extLst>
                </p:cNvPr>
                <p:cNvSpPr/>
                <p:nvPr/>
              </p:nvSpPr>
              <p:spPr>
                <a:xfrm>
                  <a:off x="19454812" y="33337500"/>
                  <a:ext cx="127258" cy="160432"/>
                </a:xfrm>
                <a:custGeom>
                  <a:avLst/>
                  <a:gdLst>
                    <a:gd name="connsiteX0" fmla="*/ 100012 w 127258"/>
                    <a:gd name="connsiteY0" fmla="*/ 0 h 160432"/>
                    <a:gd name="connsiteX1" fmla="*/ 127258 w 127258"/>
                    <a:gd name="connsiteY1" fmla="*/ 37464 h 160432"/>
                    <a:gd name="connsiteX2" fmla="*/ 123826 w 127258"/>
                    <a:gd name="connsiteY2" fmla="*/ 109538 h 160432"/>
                    <a:gd name="connsiteX3" fmla="*/ 72930 w 127258"/>
                    <a:gd name="connsiteY3" fmla="*/ 160432 h 160432"/>
                    <a:gd name="connsiteX4" fmla="*/ 0 w 127258"/>
                    <a:gd name="connsiteY4" fmla="*/ 52388 h 160432"/>
                    <a:gd name="connsiteX5" fmla="*/ 33338 w 127258"/>
                    <a:gd name="connsiteY5" fmla="*/ 9524 h 160432"/>
                    <a:gd name="connsiteX6" fmla="*/ 100012 w 127258"/>
                    <a:gd name="connsiteY6" fmla="*/ 0 h 160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258" h="160432">
                      <a:moveTo>
                        <a:pt x="100012" y="0"/>
                      </a:moveTo>
                      <a:lnTo>
                        <a:pt x="127258" y="37464"/>
                      </a:lnTo>
                      <a:lnTo>
                        <a:pt x="123826" y="109538"/>
                      </a:lnTo>
                      <a:lnTo>
                        <a:pt x="72930" y="160432"/>
                      </a:lnTo>
                      <a:lnTo>
                        <a:pt x="0" y="52388"/>
                      </a:lnTo>
                      <a:lnTo>
                        <a:pt x="33338" y="9524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4" name="フリーフォーム: 図形 1843">
                  <a:extLst>
                    <a:ext uri="{FF2B5EF4-FFF2-40B4-BE49-F238E27FC236}">
                      <a16:creationId xmlns:a16="http://schemas.microsoft.com/office/drawing/2014/main" id="{E2808490-B8E5-449E-9829-FB37810EA823}"/>
                    </a:ext>
                  </a:extLst>
                </p:cNvPr>
                <p:cNvSpPr/>
                <p:nvPr/>
              </p:nvSpPr>
              <p:spPr>
                <a:xfrm>
                  <a:off x="19330988" y="33175576"/>
                  <a:ext cx="123824" cy="228600"/>
                </a:xfrm>
                <a:custGeom>
                  <a:avLst/>
                  <a:gdLst>
                    <a:gd name="connsiteX0" fmla="*/ 100012 w 123824"/>
                    <a:gd name="connsiteY0" fmla="*/ 0 h 228600"/>
                    <a:gd name="connsiteX1" fmla="*/ 123824 w 123824"/>
                    <a:gd name="connsiteY1" fmla="*/ 52388 h 228600"/>
                    <a:gd name="connsiteX2" fmla="*/ 100012 w 123824"/>
                    <a:gd name="connsiteY2" fmla="*/ 119062 h 228600"/>
                    <a:gd name="connsiteX3" fmla="*/ 71436 w 123824"/>
                    <a:gd name="connsiteY3" fmla="*/ 228600 h 228600"/>
                    <a:gd name="connsiteX4" fmla="*/ 19050 w 123824"/>
                    <a:gd name="connsiteY4" fmla="*/ 214312 h 228600"/>
                    <a:gd name="connsiteX5" fmla="*/ 0 w 123824"/>
                    <a:gd name="connsiteY5" fmla="*/ 90488 h 228600"/>
                    <a:gd name="connsiteX6" fmla="*/ 100012 w 123824"/>
                    <a:gd name="connsiteY6" fmla="*/ 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24" h="228600">
                      <a:moveTo>
                        <a:pt x="100012" y="0"/>
                      </a:moveTo>
                      <a:lnTo>
                        <a:pt x="123824" y="52388"/>
                      </a:lnTo>
                      <a:lnTo>
                        <a:pt x="100012" y="119062"/>
                      </a:lnTo>
                      <a:lnTo>
                        <a:pt x="71436" y="228600"/>
                      </a:lnTo>
                      <a:lnTo>
                        <a:pt x="19050" y="214312"/>
                      </a:lnTo>
                      <a:lnTo>
                        <a:pt x="0" y="90488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5" name="フリーフォーム: 図形 1844">
                  <a:extLst>
                    <a:ext uri="{FF2B5EF4-FFF2-40B4-BE49-F238E27FC236}">
                      <a16:creationId xmlns:a16="http://schemas.microsoft.com/office/drawing/2014/main" id="{B35A8625-FA4E-4EB8-AC37-D67C11731E71}"/>
                    </a:ext>
                  </a:extLst>
                </p:cNvPr>
                <p:cNvSpPr/>
                <p:nvPr/>
              </p:nvSpPr>
              <p:spPr>
                <a:xfrm>
                  <a:off x="19935334" y="32785052"/>
                  <a:ext cx="10010" cy="4760"/>
                </a:xfrm>
                <a:custGeom>
                  <a:avLst/>
                  <a:gdLst>
                    <a:gd name="connsiteX0" fmla="*/ 10010 w 10010"/>
                    <a:gd name="connsiteY0" fmla="*/ 0 h 4760"/>
                    <a:gd name="connsiteX1" fmla="*/ 490 w 10010"/>
                    <a:gd name="connsiteY1" fmla="*/ 4760 h 4760"/>
                    <a:gd name="connsiteX2" fmla="*/ 0 w 10010"/>
                    <a:gd name="connsiteY2" fmla="*/ 3336 h 4760"/>
                    <a:gd name="connsiteX3" fmla="*/ 10010 w 10010"/>
                    <a:gd name="connsiteY3" fmla="*/ 0 h 4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10" h="4760">
                      <a:moveTo>
                        <a:pt x="10010" y="0"/>
                      </a:moveTo>
                      <a:lnTo>
                        <a:pt x="490" y="4760"/>
                      </a:lnTo>
                      <a:lnTo>
                        <a:pt x="0" y="3336"/>
                      </a:lnTo>
                      <a:lnTo>
                        <a:pt x="1001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6" name="フリーフォーム: 図形 1845">
                  <a:extLst>
                    <a:ext uri="{FF2B5EF4-FFF2-40B4-BE49-F238E27FC236}">
                      <a16:creationId xmlns:a16="http://schemas.microsoft.com/office/drawing/2014/main" id="{BD42B8C2-857C-4F68-9549-DC94ACB127E2}"/>
                    </a:ext>
                  </a:extLst>
                </p:cNvPr>
                <p:cNvSpPr/>
                <p:nvPr/>
              </p:nvSpPr>
              <p:spPr>
                <a:xfrm>
                  <a:off x="21035964" y="32632468"/>
                  <a:ext cx="586534" cy="658192"/>
                </a:xfrm>
                <a:custGeom>
                  <a:avLst/>
                  <a:gdLst>
                    <a:gd name="connsiteX0" fmla="*/ 305166 w 586534"/>
                    <a:gd name="connsiteY0" fmla="*/ 0 h 658192"/>
                    <a:gd name="connsiteX1" fmla="*/ 400048 w 586534"/>
                    <a:gd name="connsiteY1" fmla="*/ 128770 h 658192"/>
                    <a:gd name="connsiteX2" fmla="*/ 442912 w 586534"/>
                    <a:gd name="connsiteY2" fmla="*/ 114482 h 658192"/>
                    <a:gd name="connsiteX3" fmla="*/ 482450 w 586534"/>
                    <a:gd name="connsiteY3" fmla="*/ 161928 h 658192"/>
                    <a:gd name="connsiteX4" fmla="*/ 481012 w 586534"/>
                    <a:gd name="connsiteY4" fmla="*/ 162108 h 658192"/>
                    <a:gd name="connsiteX5" fmla="*/ 481012 w 586534"/>
                    <a:gd name="connsiteY5" fmla="*/ 219256 h 658192"/>
                    <a:gd name="connsiteX6" fmla="*/ 547686 w 586534"/>
                    <a:gd name="connsiteY6" fmla="*/ 224020 h 658192"/>
                    <a:gd name="connsiteX7" fmla="*/ 561974 w 586534"/>
                    <a:gd name="connsiteY7" fmla="*/ 262120 h 658192"/>
                    <a:gd name="connsiteX8" fmla="*/ 485774 w 586534"/>
                    <a:gd name="connsiteY8" fmla="*/ 381182 h 658192"/>
                    <a:gd name="connsiteX9" fmla="*/ 557212 w 586534"/>
                    <a:gd name="connsiteY9" fmla="*/ 428808 h 658192"/>
                    <a:gd name="connsiteX10" fmla="*/ 557212 w 586534"/>
                    <a:gd name="connsiteY10" fmla="*/ 462144 h 658192"/>
                    <a:gd name="connsiteX11" fmla="*/ 586534 w 586534"/>
                    <a:gd name="connsiteY11" fmla="*/ 538594 h 658192"/>
                    <a:gd name="connsiteX12" fmla="*/ 543876 w 586534"/>
                    <a:gd name="connsiteY12" fmla="*/ 590732 h 658192"/>
                    <a:gd name="connsiteX13" fmla="*/ 313390 w 586534"/>
                    <a:gd name="connsiteY13" fmla="*/ 658192 h 658192"/>
                    <a:gd name="connsiteX14" fmla="*/ 276224 w 586534"/>
                    <a:gd name="connsiteY14" fmla="*/ 581208 h 658192"/>
                    <a:gd name="connsiteX15" fmla="*/ 323848 w 586534"/>
                    <a:gd name="connsiteY15" fmla="*/ 519296 h 658192"/>
                    <a:gd name="connsiteX16" fmla="*/ 209548 w 586534"/>
                    <a:gd name="connsiteY16" fmla="*/ 443096 h 658192"/>
                    <a:gd name="connsiteX17" fmla="*/ 200024 w 586534"/>
                    <a:gd name="connsiteY17" fmla="*/ 343082 h 658192"/>
                    <a:gd name="connsiteX18" fmla="*/ 171448 w 586534"/>
                    <a:gd name="connsiteY18" fmla="*/ 281170 h 658192"/>
                    <a:gd name="connsiteX19" fmla="*/ 100012 w 586534"/>
                    <a:gd name="connsiteY19" fmla="*/ 324032 h 658192"/>
                    <a:gd name="connsiteX20" fmla="*/ 47624 w 586534"/>
                    <a:gd name="connsiteY20" fmla="*/ 304982 h 658192"/>
                    <a:gd name="connsiteX21" fmla="*/ 0 w 586534"/>
                    <a:gd name="connsiteY21" fmla="*/ 238308 h 658192"/>
                    <a:gd name="connsiteX22" fmla="*/ 95248 w 586534"/>
                    <a:gd name="connsiteY22" fmla="*/ 128770 h 658192"/>
                    <a:gd name="connsiteX23" fmla="*/ 95248 w 586534"/>
                    <a:gd name="connsiteY23" fmla="*/ 124960 h 658192"/>
                    <a:gd name="connsiteX24" fmla="*/ 166686 w 586534"/>
                    <a:gd name="connsiteY24" fmla="*/ 119244 h 658192"/>
                    <a:gd name="connsiteX25" fmla="*/ 257174 w 586534"/>
                    <a:gd name="connsiteY25" fmla="*/ 23996 h 658192"/>
                    <a:gd name="connsiteX26" fmla="*/ 305166 w 586534"/>
                    <a:gd name="connsiteY26" fmla="*/ 0 h 658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86534" h="658192">
                      <a:moveTo>
                        <a:pt x="305166" y="0"/>
                      </a:moveTo>
                      <a:lnTo>
                        <a:pt x="400048" y="128770"/>
                      </a:lnTo>
                      <a:lnTo>
                        <a:pt x="442912" y="114482"/>
                      </a:lnTo>
                      <a:lnTo>
                        <a:pt x="482450" y="161928"/>
                      </a:lnTo>
                      <a:lnTo>
                        <a:pt x="481012" y="162108"/>
                      </a:lnTo>
                      <a:lnTo>
                        <a:pt x="481012" y="219256"/>
                      </a:lnTo>
                      <a:lnTo>
                        <a:pt x="547686" y="224020"/>
                      </a:lnTo>
                      <a:lnTo>
                        <a:pt x="561974" y="262120"/>
                      </a:lnTo>
                      <a:lnTo>
                        <a:pt x="485774" y="381182"/>
                      </a:lnTo>
                      <a:lnTo>
                        <a:pt x="557212" y="428808"/>
                      </a:lnTo>
                      <a:lnTo>
                        <a:pt x="557212" y="462144"/>
                      </a:lnTo>
                      <a:lnTo>
                        <a:pt x="586534" y="538594"/>
                      </a:lnTo>
                      <a:lnTo>
                        <a:pt x="543876" y="590732"/>
                      </a:lnTo>
                      <a:lnTo>
                        <a:pt x="313390" y="658192"/>
                      </a:lnTo>
                      <a:lnTo>
                        <a:pt x="276224" y="581208"/>
                      </a:lnTo>
                      <a:lnTo>
                        <a:pt x="323848" y="519296"/>
                      </a:lnTo>
                      <a:lnTo>
                        <a:pt x="209548" y="443096"/>
                      </a:lnTo>
                      <a:lnTo>
                        <a:pt x="200024" y="343082"/>
                      </a:lnTo>
                      <a:lnTo>
                        <a:pt x="171448" y="281170"/>
                      </a:lnTo>
                      <a:lnTo>
                        <a:pt x="100012" y="324032"/>
                      </a:lnTo>
                      <a:lnTo>
                        <a:pt x="47624" y="304982"/>
                      </a:lnTo>
                      <a:lnTo>
                        <a:pt x="0" y="238308"/>
                      </a:lnTo>
                      <a:lnTo>
                        <a:pt x="95248" y="128770"/>
                      </a:lnTo>
                      <a:lnTo>
                        <a:pt x="95248" y="124960"/>
                      </a:lnTo>
                      <a:lnTo>
                        <a:pt x="166686" y="119244"/>
                      </a:lnTo>
                      <a:lnTo>
                        <a:pt x="257174" y="23996"/>
                      </a:lnTo>
                      <a:lnTo>
                        <a:pt x="30516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47" name="グループ化 1846">
                  <a:extLst>
                    <a:ext uri="{FF2B5EF4-FFF2-40B4-BE49-F238E27FC236}">
                      <a16:creationId xmlns:a16="http://schemas.microsoft.com/office/drawing/2014/main" id="{F329CF53-956B-4410-B06D-34AFBF19745D}"/>
                    </a:ext>
                  </a:extLst>
                </p:cNvPr>
                <p:cNvGrpSpPr/>
                <p:nvPr/>
              </p:nvGrpSpPr>
              <p:grpSpPr>
                <a:xfrm>
                  <a:off x="18615025" y="33267650"/>
                  <a:ext cx="3003550" cy="1187450"/>
                  <a:chOff x="18615025" y="33267650"/>
                  <a:chExt cx="3003550" cy="1187450"/>
                </a:xfrm>
                <a:noFill/>
              </p:grpSpPr>
              <p:sp>
                <p:nvSpPr>
                  <p:cNvPr id="1848" name="フリーフォーム: 図形 1847">
                    <a:extLst>
                      <a:ext uri="{FF2B5EF4-FFF2-40B4-BE49-F238E27FC236}">
                        <a16:creationId xmlns:a16="http://schemas.microsoft.com/office/drawing/2014/main" id="{8880DDDF-59F5-4289-9168-B049FA35DA54}"/>
                      </a:ext>
                    </a:extLst>
                  </p:cNvPr>
                  <p:cNvSpPr/>
                  <p:nvPr/>
                </p:nvSpPr>
                <p:spPr>
                  <a:xfrm>
                    <a:off x="18615025" y="33623250"/>
                    <a:ext cx="254000" cy="273050"/>
                  </a:xfrm>
                  <a:custGeom>
                    <a:avLst/>
                    <a:gdLst>
                      <a:gd name="connsiteX0" fmla="*/ 228600 w 254000"/>
                      <a:gd name="connsiteY0" fmla="*/ 0 h 273050"/>
                      <a:gd name="connsiteX1" fmla="*/ 196850 w 254000"/>
                      <a:gd name="connsiteY1" fmla="*/ 6350 h 273050"/>
                      <a:gd name="connsiteX2" fmla="*/ 180975 w 254000"/>
                      <a:gd name="connsiteY2" fmla="*/ 41275 h 273050"/>
                      <a:gd name="connsiteX3" fmla="*/ 82550 w 254000"/>
                      <a:gd name="connsiteY3" fmla="*/ 66675 h 273050"/>
                      <a:gd name="connsiteX4" fmla="*/ 60325 w 254000"/>
                      <a:gd name="connsiteY4" fmla="*/ 142875 h 273050"/>
                      <a:gd name="connsiteX5" fmla="*/ 0 w 254000"/>
                      <a:gd name="connsiteY5" fmla="*/ 193675 h 273050"/>
                      <a:gd name="connsiteX6" fmla="*/ 19050 w 254000"/>
                      <a:gd name="connsiteY6" fmla="*/ 219075 h 273050"/>
                      <a:gd name="connsiteX7" fmla="*/ 19050 w 254000"/>
                      <a:gd name="connsiteY7" fmla="*/ 266700 h 273050"/>
                      <a:gd name="connsiteX8" fmla="*/ 57150 w 254000"/>
                      <a:gd name="connsiteY8" fmla="*/ 273050 h 273050"/>
                      <a:gd name="connsiteX9" fmla="*/ 152400 w 254000"/>
                      <a:gd name="connsiteY9" fmla="*/ 203200 h 273050"/>
                      <a:gd name="connsiteX10" fmla="*/ 177800 w 254000"/>
                      <a:gd name="connsiteY10" fmla="*/ 165100 h 273050"/>
                      <a:gd name="connsiteX11" fmla="*/ 250825 w 254000"/>
                      <a:gd name="connsiteY11" fmla="*/ 133350 h 273050"/>
                      <a:gd name="connsiteX12" fmla="*/ 254000 w 254000"/>
                      <a:gd name="connsiteY12" fmla="*/ 47625 h 273050"/>
                      <a:gd name="connsiteX13" fmla="*/ 228600 w 254000"/>
                      <a:gd name="connsiteY13" fmla="*/ 0 h 273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4000" h="273050">
                        <a:moveTo>
                          <a:pt x="228600" y="0"/>
                        </a:moveTo>
                        <a:lnTo>
                          <a:pt x="196850" y="6350"/>
                        </a:lnTo>
                        <a:lnTo>
                          <a:pt x="180975" y="41275"/>
                        </a:lnTo>
                        <a:lnTo>
                          <a:pt x="82550" y="66675"/>
                        </a:lnTo>
                        <a:lnTo>
                          <a:pt x="60325" y="142875"/>
                        </a:lnTo>
                        <a:lnTo>
                          <a:pt x="0" y="193675"/>
                        </a:lnTo>
                        <a:lnTo>
                          <a:pt x="19050" y="219075"/>
                        </a:lnTo>
                        <a:lnTo>
                          <a:pt x="19050" y="266700"/>
                        </a:lnTo>
                        <a:lnTo>
                          <a:pt x="57150" y="273050"/>
                        </a:lnTo>
                        <a:lnTo>
                          <a:pt x="152400" y="203200"/>
                        </a:lnTo>
                        <a:lnTo>
                          <a:pt x="177800" y="165100"/>
                        </a:lnTo>
                        <a:lnTo>
                          <a:pt x="250825" y="133350"/>
                        </a:lnTo>
                        <a:lnTo>
                          <a:pt x="254000" y="47625"/>
                        </a:lnTo>
                        <a:lnTo>
                          <a:pt x="2286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9" name="フリーフォーム: 図形 1848">
                    <a:extLst>
                      <a:ext uri="{FF2B5EF4-FFF2-40B4-BE49-F238E27FC236}">
                        <a16:creationId xmlns:a16="http://schemas.microsoft.com/office/drawing/2014/main" id="{629FCA85-2C12-4CC8-A3FE-CB70C13A12BB}"/>
                      </a:ext>
                    </a:extLst>
                  </p:cNvPr>
                  <p:cNvSpPr/>
                  <p:nvPr/>
                </p:nvSpPr>
                <p:spPr>
                  <a:xfrm>
                    <a:off x="18967450" y="33674050"/>
                    <a:ext cx="381000" cy="422275"/>
                  </a:xfrm>
                  <a:custGeom>
                    <a:avLst/>
                    <a:gdLst>
                      <a:gd name="connsiteX0" fmla="*/ 311150 w 381000"/>
                      <a:gd name="connsiteY0" fmla="*/ 0 h 422275"/>
                      <a:gd name="connsiteX1" fmla="*/ 177800 w 381000"/>
                      <a:gd name="connsiteY1" fmla="*/ 22225 h 422275"/>
                      <a:gd name="connsiteX2" fmla="*/ 174625 w 381000"/>
                      <a:gd name="connsiteY2" fmla="*/ 57150 h 422275"/>
                      <a:gd name="connsiteX3" fmla="*/ 282575 w 381000"/>
                      <a:gd name="connsiteY3" fmla="*/ 142875 h 422275"/>
                      <a:gd name="connsiteX4" fmla="*/ 311150 w 381000"/>
                      <a:gd name="connsiteY4" fmla="*/ 200025 h 422275"/>
                      <a:gd name="connsiteX5" fmla="*/ 292100 w 381000"/>
                      <a:gd name="connsiteY5" fmla="*/ 311150 h 422275"/>
                      <a:gd name="connsiteX6" fmla="*/ 200025 w 381000"/>
                      <a:gd name="connsiteY6" fmla="*/ 244475 h 422275"/>
                      <a:gd name="connsiteX7" fmla="*/ 180975 w 381000"/>
                      <a:gd name="connsiteY7" fmla="*/ 212725 h 422275"/>
                      <a:gd name="connsiteX8" fmla="*/ 196850 w 381000"/>
                      <a:gd name="connsiteY8" fmla="*/ 190500 h 422275"/>
                      <a:gd name="connsiteX9" fmla="*/ 152400 w 381000"/>
                      <a:gd name="connsiteY9" fmla="*/ 142875 h 422275"/>
                      <a:gd name="connsiteX10" fmla="*/ 0 w 381000"/>
                      <a:gd name="connsiteY10" fmla="*/ 139700 h 422275"/>
                      <a:gd name="connsiteX11" fmla="*/ 0 w 381000"/>
                      <a:gd name="connsiteY11" fmla="*/ 168275 h 422275"/>
                      <a:gd name="connsiteX12" fmla="*/ 25400 w 381000"/>
                      <a:gd name="connsiteY12" fmla="*/ 273050 h 422275"/>
                      <a:gd name="connsiteX13" fmla="*/ 190500 w 381000"/>
                      <a:gd name="connsiteY13" fmla="*/ 422275 h 422275"/>
                      <a:gd name="connsiteX14" fmla="*/ 228600 w 381000"/>
                      <a:gd name="connsiteY14" fmla="*/ 393700 h 422275"/>
                      <a:gd name="connsiteX15" fmla="*/ 365125 w 381000"/>
                      <a:gd name="connsiteY15" fmla="*/ 336550 h 422275"/>
                      <a:gd name="connsiteX16" fmla="*/ 365125 w 381000"/>
                      <a:gd name="connsiteY16" fmla="*/ 206375 h 422275"/>
                      <a:gd name="connsiteX17" fmla="*/ 381000 w 381000"/>
                      <a:gd name="connsiteY17" fmla="*/ 133350 h 422275"/>
                      <a:gd name="connsiteX18" fmla="*/ 311150 w 381000"/>
                      <a:gd name="connsiteY18" fmla="*/ 0 h 42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1000" h="422275">
                        <a:moveTo>
                          <a:pt x="311150" y="0"/>
                        </a:moveTo>
                        <a:lnTo>
                          <a:pt x="177800" y="22225"/>
                        </a:lnTo>
                        <a:lnTo>
                          <a:pt x="174625" y="57150"/>
                        </a:lnTo>
                        <a:lnTo>
                          <a:pt x="282575" y="142875"/>
                        </a:lnTo>
                        <a:lnTo>
                          <a:pt x="311150" y="200025"/>
                        </a:lnTo>
                        <a:lnTo>
                          <a:pt x="292100" y="311150"/>
                        </a:lnTo>
                        <a:lnTo>
                          <a:pt x="200025" y="244475"/>
                        </a:lnTo>
                        <a:lnTo>
                          <a:pt x="180975" y="212725"/>
                        </a:lnTo>
                        <a:lnTo>
                          <a:pt x="196850" y="190500"/>
                        </a:lnTo>
                        <a:lnTo>
                          <a:pt x="152400" y="142875"/>
                        </a:lnTo>
                        <a:lnTo>
                          <a:pt x="0" y="139700"/>
                        </a:lnTo>
                        <a:lnTo>
                          <a:pt x="0" y="168275"/>
                        </a:lnTo>
                        <a:lnTo>
                          <a:pt x="25400" y="273050"/>
                        </a:lnTo>
                        <a:lnTo>
                          <a:pt x="190500" y="422275"/>
                        </a:lnTo>
                        <a:lnTo>
                          <a:pt x="228600" y="393700"/>
                        </a:lnTo>
                        <a:lnTo>
                          <a:pt x="365125" y="336550"/>
                        </a:lnTo>
                        <a:lnTo>
                          <a:pt x="365125" y="206375"/>
                        </a:lnTo>
                        <a:lnTo>
                          <a:pt x="381000" y="133350"/>
                        </a:lnTo>
                        <a:lnTo>
                          <a:pt x="3111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0" name="フリーフォーム: 図形 1849">
                    <a:extLst>
                      <a:ext uri="{FF2B5EF4-FFF2-40B4-BE49-F238E27FC236}">
                        <a16:creationId xmlns:a16="http://schemas.microsoft.com/office/drawing/2014/main" id="{28B6AE17-510C-4532-8DEC-601132C172E5}"/>
                      </a:ext>
                    </a:extLst>
                  </p:cNvPr>
                  <p:cNvSpPr/>
                  <p:nvPr/>
                </p:nvSpPr>
                <p:spPr>
                  <a:xfrm>
                    <a:off x="19173825" y="34039175"/>
                    <a:ext cx="387350" cy="415925"/>
                  </a:xfrm>
                  <a:custGeom>
                    <a:avLst/>
                    <a:gdLst>
                      <a:gd name="connsiteX0" fmla="*/ 244475 w 387350"/>
                      <a:gd name="connsiteY0" fmla="*/ 0 h 415925"/>
                      <a:gd name="connsiteX1" fmla="*/ 161925 w 387350"/>
                      <a:gd name="connsiteY1" fmla="*/ 50800 h 415925"/>
                      <a:gd name="connsiteX2" fmla="*/ 146050 w 387350"/>
                      <a:gd name="connsiteY2" fmla="*/ 104775 h 415925"/>
                      <a:gd name="connsiteX3" fmla="*/ 168275 w 387350"/>
                      <a:gd name="connsiteY3" fmla="*/ 171450 h 415925"/>
                      <a:gd name="connsiteX4" fmla="*/ 168275 w 387350"/>
                      <a:gd name="connsiteY4" fmla="*/ 171450 h 415925"/>
                      <a:gd name="connsiteX5" fmla="*/ 187325 w 387350"/>
                      <a:gd name="connsiteY5" fmla="*/ 225425 h 415925"/>
                      <a:gd name="connsiteX6" fmla="*/ 0 w 387350"/>
                      <a:gd name="connsiteY6" fmla="*/ 311150 h 415925"/>
                      <a:gd name="connsiteX7" fmla="*/ 6350 w 387350"/>
                      <a:gd name="connsiteY7" fmla="*/ 381000 h 415925"/>
                      <a:gd name="connsiteX8" fmla="*/ 53975 w 387350"/>
                      <a:gd name="connsiteY8" fmla="*/ 403225 h 415925"/>
                      <a:gd name="connsiteX9" fmla="*/ 146050 w 387350"/>
                      <a:gd name="connsiteY9" fmla="*/ 381000 h 415925"/>
                      <a:gd name="connsiteX10" fmla="*/ 190500 w 387350"/>
                      <a:gd name="connsiteY10" fmla="*/ 330200 h 415925"/>
                      <a:gd name="connsiteX11" fmla="*/ 234950 w 387350"/>
                      <a:gd name="connsiteY11" fmla="*/ 371475 h 415925"/>
                      <a:gd name="connsiteX12" fmla="*/ 276225 w 387350"/>
                      <a:gd name="connsiteY12" fmla="*/ 336550 h 415925"/>
                      <a:gd name="connsiteX13" fmla="*/ 276225 w 387350"/>
                      <a:gd name="connsiteY13" fmla="*/ 336550 h 415925"/>
                      <a:gd name="connsiteX14" fmla="*/ 304800 w 387350"/>
                      <a:gd name="connsiteY14" fmla="*/ 415925 h 415925"/>
                      <a:gd name="connsiteX15" fmla="*/ 374650 w 387350"/>
                      <a:gd name="connsiteY15" fmla="*/ 387350 h 415925"/>
                      <a:gd name="connsiteX16" fmla="*/ 387350 w 387350"/>
                      <a:gd name="connsiteY16" fmla="*/ 288925 h 415925"/>
                      <a:gd name="connsiteX17" fmla="*/ 295275 w 387350"/>
                      <a:gd name="connsiteY17" fmla="*/ 298450 h 415925"/>
                      <a:gd name="connsiteX18" fmla="*/ 317500 w 387350"/>
                      <a:gd name="connsiteY18" fmla="*/ 190500 h 415925"/>
                      <a:gd name="connsiteX19" fmla="*/ 279400 w 387350"/>
                      <a:gd name="connsiteY19" fmla="*/ 171450 h 415925"/>
                      <a:gd name="connsiteX20" fmla="*/ 241300 w 387350"/>
                      <a:gd name="connsiteY20" fmla="*/ 117475 h 415925"/>
                      <a:gd name="connsiteX21" fmla="*/ 336550 w 387350"/>
                      <a:gd name="connsiteY21" fmla="*/ 76200 h 415925"/>
                      <a:gd name="connsiteX22" fmla="*/ 323850 w 387350"/>
                      <a:gd name="connsiteY22" fmla="*/ 28575 h 415925"/>
                      <a:gd name="connsiteX23" fmla="*/ 244475 w 387350"/>
                      <a:gd name="connsiteY23" fmla="*/ 0 h 41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87350" h="415925">
                        <a:moveTo>
                          <a:pt x="244475" y="0"/>
                        </a:moveTo>
                        <a:lnTo>
                          <a:pt x="161925" y="50800"/>
                        </a:lnTo>
                        <a:lnTo>
                          <a:pt x="146050" y="104775"/>
                        </a:lnTo>
                        <a:lnTo>
                          <a:pt x="168275" y="171450"/>
                        </a:lnTo>
                        <a:lnTo>
                          <a:pt x="168275" y="171450"/>
                        </a:lnTo>
                        <a:lnTo>
                          <a:pt x="187325" y="225425"/>
                        </a:lnTo>
                        <a:lnTo>
                          <a:pt x="0" y="311150"/>
                        </a:lnTo>
                        <a:lnTo>
                          <a:pt x="6350" y="381000"/>
                        </a:lnTo>
                        <a:lnTo>
                          <a:pt x="53975" y="403225"/>
                        </a:lnTo>
                        <a:lnTo>
                          <a:pt x="146050" y="381000"/>
                        </a:lnTo>
                        <a:lnTo>
                          <a:pt x="190500" y="330200"/>
                        </a:lnTo>
                        <a:lnTo>
                          <a:pt x="234950" y="371475"/>
                        </a:lnTo>
                        <a:lnTo>
                          <a:pt x="276225" y="336550"/>
                        </a:lnTo>
                        <a:lnTo>
                          <a:pt x="276225" y="336550"/>
                        </a:lnTo>
                        <a:lnTo>
                          <a:pt x="304800" y="415925"/>
                        </a:lnTo>
                        <a:lnTo>
                          <a:pt x="374650" y="387350"/>
                        </a:lnTo>
                        <a:lnTo>
                          <a:pt x="387350" y="288925"/>
                        </a:lnTo>
                        <a:lnTo>
                          <a:pt x="295275" y="298450"/>
                        </a:lnTo>
                        <a:lnTo>
                          <a:pt x="317500" y="190500"/>
                        </a:lnTo>
                        <a:lnTo>
                          <a:pt x="279400" y="171450"/>
                        </a:lnTo>
                        <a:lnTo>
                          <a:pt x="241300" y="117475"/>
                        </a:lnTo>
                        <a:lnTo>
                          <a:pt x="336550" y="76200"/>
                        </a:lnTo>
                        <a:lnTo>
                          <a:pt x="323850" y="28575"/>
                        </a:lnTo>
                        <a:lnTo>
                          <a:pt x="2444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1" name="フリーフォーム: 図形 1850">
                    <a:extLst>
                      <a:ext uri="{FF2B5EF4-FFF2-40B4-BE49-F238E27FC236}">
                        <a16:creationId xmlns:a16="http://schemas.microsoft.com/office/drawing/2014/main" id="{7591E224-316B-4492-8111-5D098E46AEE2}"/>
                      </a:ext>
                    </a:extLst>
                  </p:cNvPr>
                  <p:cNvSpPr/>
                  <p:nvPr/>
                </p:nvSpPr>
                <p:spPr>
                  <a:xfrm>
                    <a:off x="19138900" y="34109025"/>
                    <a:ext cx="146050" cy="139700"/>
                  </a:xfrm>
                  <a:custGeom>
                    <a:avLst/>
                    <a:gdLst>
                      <a:gd name="connsiteX0" fmla="*/ 63500 w 146050"/>
                      <a:gd name="connsiteY0" fmla="*/ 3175 h 139700"/>
                      <a:gd name="connsiteX1" fmla="*/ 111125 w 146050"/>
                      <a:gd name="connsiteY1" fmla="*/ 0 h 139700"/>
                      <a:gd name="connsiteX2" fmla="*/ 146050 w 146050"/>
                      <a:gd name="connsiteY2" fmla="*/ 47625 h 139700"/>
                      <a:gd name="connsiteX3" fmla="*/ 142875 w 146050"/>
                      <a:gd name="connsiteY3" fmla="*/ 101600 h 139700"/>
                      <a:gd name="connsiteX4" fmla="*/ 88900 w 146050"/>
                      <a:gd name="connsiteY4" fmla="*/ 139700 h 139700"/>
                      <a:gd name="connsiteX5" fmla="*/ 12700 w 146050"/>
                      <a:gd name="connsiteY5" fmla="*/ 139700 h 139700"/>
                      <a:gd name="connsiteX6" fmla="*/ 0 w 146050"/>
                      <a:gd name="connsiteY6" fmla="*/ 107950 h 139700"/>
                      <a:gd name="connsiteX7" fmla="*/ 63500 w 146050"/>
                      <a:gd name="connsiteY7" fmla="*/ 3175 h 139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050" h="139700">
                        <a:moveTo>
                          <a:pt x="63500" y="3175"/>
                        </a:moveTo>
                        <a:lnTo>
                          <a:pt x="111125" y="0"/>
                        </a:lnTo>
                        <a:lnTo>
                          <a:pt x="146050" y="47625"/>
                        </a:lnTo>
                        <a:lnTo>
                          <a:pt x="142875" y="101600"/>
                        </a:lnTo>
                        <a:lnTo>
                          <a:pt x="88900" y="139700"/>
                        </a:lnTo>
                        <a:lnTo>
                          <a:pt x="12700" y="139700"/>
                        </a:lnTo>
                        <a:lnTo>
                          <a:pt x="0" y="107950"/>
                        </a:lnTo>
                        <a:lnTo>
                          <a:pt x="63500" y="3175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2" name="フリーフォーム: 図形 1851">
                    <a:extLst>
                      <a:ext uri="{FF2B5EF4-FFF2-40B4-BE49-F238E27FC236}">
                        <a16:creationId xmlns:a16="http://schemas.microsoft.com/office/drawing/2014/main" id="{1C8C4B12-45D4-4AB5-9D7B-46E5F84C87A6}"/>
                      </a:ext>
                    </a:extLst>
                  </p:cNvPr>
                  <p:cNvSpPr/>
                  <p:nvPr/>
                </p:nvSpPr>
                <p:spPr>
                  <a:xfrm>
                    <a:off x="18989675" y="34109025"/>
                    <a:ext cx="95250" cy="101600"/>
                  </a:xfrm>
                  <a:custGeom>
                    <a:avLst/>
                    <a:gdLst>
                      <a:gd name="connsiteX0" fmla="*/ 0 w 95250"/>
                      <a:gd name="connsiteY0" fmla="*/ 0 h 101600"/>
                      <a:gd name="connsiteX1" fmla="*/ 50800 w 95250"/>
                      <a:gd name="connsiteY1" fmla="*/ 0 h 101600"/>
                      <a:gd name="connsiteX2" fmla="*/ 95250 w 95250"/>
                      <a:gd name="connsiteY2" fmla="*/ 47625 h 101600"/>
                      <a:gd name="connsiteX3" fmla="*/ 92075 w 95250"/>
                      <a:gd name="connsiteY3" fmla="*/ 79375 h 101600"/>
                      <a:gd name="connsiteX4" fmla="*/ 60325 w 95250"/>
                      <a:gd name="connsiteY4" fmla="*/ 101600 h 101600"/>
                      <a:gd name="connsiteX5" fmla="*/ 34925 w 95250"/>
                      <a:gd name="connsiteY5" fmla="*/ 101600 h 101600"/>
                      <a:gd name="connsiteX6" fmla="*/ 0 w 95250"/>
                      <a:gd name="connsiteY6" fmla="*/ 79375 h 101600"/>
                      <a:gd name="connsiteX7" fmla="*/ 0 w 95250"/>
                      <a:gd name="connsiteY7" fmla="*/ 0 h 10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5250" h="101600">
                        <a:moveTo>
                          <a:pt x="0" y="0"/>
                        </a:moveTo>
                        <a:lnTo>
                          <a:pt x="50800" y="0"/>
                        </a:lnTo>
                        <a:lnTo>
                          <a:pt x="95250" y="47625"/>
                        </a:lnTo>
                        <a:lnTo>
                          <a:pt x="92075" y="79375"/>
                        </a:lnTo>
                        <a:lnTo>
                          <a:pt x="60325" y="101600"/>
                        </a:lnTo>
                        <a:lnTo>
                          <a:pt x="34925" y="101600"/>
                        </a:lnTo>
                        <a:lnTo>
                          <a:pt x="0" y="793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3" name="フリーフォーム: 図形 1852">
                    <a:extLst>
                      <a:ext uri="{FF2B5EF4-FFF2-40B4-BE49-F238E27FC236}">
                        <a16:creationId xmlns:a16="http://schemas.microsoft.com/office/drawing/2014/main" id="{F391BC71-27AD-4ECD-B0C4-D2A5DD673C83}"/>
                      </a:ext>
                    </a:extLst>
                  </p:cNvPr>
                  <p:cNvSpPr/>
                  <p:nvPr/>
                </p:nvSpPr>
                <p:spPr>
                  <a:xfrm>
                    <a:off x="19792950" y="34004250"/>
                    <a:ext cx="111125" cy="123825"/>
                  </a:xfrm>
                  <a:custGeom>
                    <a:avLst/>
                    <a:gdLst>
                      <a:gd name="connsiteX0" fmla="*/ 76200 w 111125"/>
                      <a:gd name="connsiteY0" fmla="*/ 0 h 123825"/>
                      <a:gd name="connsiteX1" fmla="*/ 111125 w 111125"/>
                      <a:gd name="connsiteY1" fmla="*/ 85725 h 123825"/>
                      <a:gd name="connsiteX2" fmla="*/ 60325 w 111125"/>
                      <a:gd name="connsiteY2" fmla="*/ 123825 h 123825"/>
                      <a:gd name="connsiteX3" fmla="*/ 15875 w 111125"/>
                      <a:gd name="connsiteY3" fmla="*/ 117475 h 123825"/>
                      <a:gd name="connsiteX4" fmla="*/ 0 w 111125"/>
                      <a:gd name="connsiteY4" fmla="*/ 57150 h 123825"/>
                      <a:gd name="connsiteX5" fmla="*/ 76200 w 111125"/>
                      <a:gd name="connsiteY5" fmla="*/ 0 h 123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1125" h="123825">
                        <a:moveTo>
                          <a:pt x="76200" y="0"/>
                        </a:moveTo>
                        <a:lnTo>
                          <a:pt x="111125" y="85725"/>
                        </a:lnTo>
                        <a:lnTo>
                          <a:pt x="60325" y="123825"/>
                        </a:lnTo>
                        <a:lnTo>
                          <a:pt x="15875" y="117475"/>
                        </a:lnTo>
                        <a:lnTo>
                          <a:pt x="0" y="57150"/>
                        </a:lnTo>
                        <a:lnTo>
                          <a:pt x="762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4" name="フリーフォーム: 図形 1853">
                    <a:extLst>
                      <a:ext uri="{FF2B5EF4-FFF2-40B4-BE49-F238E27FC236}">
                        <a16:creationId xmlns:a16="http://schemas.microsoft.com/office/drawing/2014/main" id="{87239434-EF2E-4C00-B66A-831CBB029839}"/>
                      </a:ext>
                    </a:extLst>
                  </p:cNvPr>
                  <p:cNvSpPr/>
                  <p:nvPr/>
                </p:nvSpPr>
                <p:spPr>
                  <a:xfrm>
                    <a:off x="19948525" y="34020125"/>
                    <a:ext cx="304800" cy="171450"/>
                  </a:xfrm>
                  <a:custGeom>
                    <a:avLst/>
                    <a:gdLst>
                      <a:gd name="connsiteX0" fmla="*/ 0 w 304800"/>
                      <a:gd name="connsiteY0" fmla="*/ 0 h 171450"/>
                      <a:gd name="connsiteX1" fmla="*/ 6350 w 304800"/>
                      <a:gd name="connsiteY1" fmla="*/ 66675 h 171450"/>
                      <a:gd name="connsiteX2" fmla="*/ 60325 w 304800"/>
                      <a:gd name="connsiteY2" fmla="*/ 79375 h 171450"/>
                      <a:gd name="connsiteX3" fmla="*/ 111125 w 304800"/>
                      <a:gd name="connsiteY3" fmla="*/ 101600 h 171450"/>
                      <a:gd name="connsiteX4" fmla="*/ 142875 w 304800"/>
                      <a:gd name="connsiteY4" fmla="*/ 127000 h 171450"/>
                      <a:gd name="connsiteX5" fmla="*/ 206375 w 304800"/>
                      <a:gd name="connsiteY5" fmla="*/ 171450 h 171450"/>
                      <a:gd name="connsiteX6" fmla="*/ 285750 w 304800"/>
                      <a:gd name="connsiteY6" fmla="*/ 133350 h 171450"/>
                      <a:gd name="connsiteX7" fmla="*/ 304800 w 304800"/>
                      <a:gd name="connsiteY7" fmla="*/ 92075 h 171450"/>
                      <a:gd name="connsiteX8" fmla="*/ 285750 w 304800"/>
                      <a:gd name="connsiteY8" fmla="*/ 44450 h 171450"/>
                      <a:gd name="connsiteX9" fmla="*/ 200025 w 304800"/>
                      <a:gd name="connsiteY9" fmla="*/ 79375 h 171450"/>
                      <a:gd name="connsiteX10" fmla="*/ 180975 w 304800"/>
                      <a:gd name="connsiteY10" fmla="*/ 12700 h 171450"/>
                      <a:gd name="connsiteX11" fmla="*/ 120650 w 304800"/>
                      <a:gd name="connsiteY11" fmla="*/ 0 h 171450"/>
                      <a:gd name="connsiteX12" fmla="*/ 73025 w 304800"/>
                      <a:gd name="connsiteY12" fmla="*/ 6350 h 171450"/>
                      <a:gd name="connsiteX13" fmla="*/ 0 w 304800"/>
                      <a:gd name="connsiteY13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04800" h="171450">
                        <a:moveTo>
                          <a:pt x="0" y="0"/>
                        </a:moveTo>
                        <a:lnTo>
                          <a:pt x="6350" y="66675"/>
                        </a:lnTo>
                        <a:lnTo>
                          <a:pt x="60325" y="79375"/>
                        </a:lnTo>
                        <a:lnTo>
                          <a:pt x="111125" y="101600"/>
                        </a:lnTo>
                        <a:lnTo>
                          <a:pt x="142875" y="127000"/>
                        </a:lnTo>
                        <a:lnTo>
                          <a:pt x="206375" y="171450"/>
                        </a:lnTo>
                        <a:lnTo>
                          <a:pt x="285750" y="133350"/>
                        </a:lnTo>
                        <a:lnTo>
                          <a:pt x="304800" y="92075"/>
                        </a:lnTo>
                        <a:lnTo>
                          <a:pt x="285750" y="44450"/>
                        </a:lnTo>
                        <a:lnTo>
                          <a:pt x="200025" y="79375"/>
                        </a:lnTo>
                        <a:lnTo>
                          <a:pt x="180975" y="12700"/>
                        </a:lnTo>
                        <a:lnTo>
                          <a:pt x="120650" y="0"/>
                        </a:lnTo>
                        <a:lnTo>
                          <a:pt x="73025" y="6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5" name="フリーフォーム: 図形 1854">
                    <a:extLst>
                      <a:ext uri="{FF2B5EF4-FFF2-40B4-BE49-F238E27FC236}">
                        <a16:creationId xmlns:a16="http://schemas.microsoft.com/office/drawing/2014/main" id="{0041FCF1-E0E1-493B-A9BA-881C2B4C1A4D}"/>
                      </a:ext>
                    </a:extLst>
                  </p:cNvPr>
                  <p:cNvSpPr/>
                  <p:nvPr/>
                </p:nvSpPr>
                <p:spPr>
                  <a:xfrm>
                    <a:off x="20281900" y="34039175"/>
                    <a:ext cx="187325" cy="146050"/>
                  </a:xfrm>
                  <a:custGeom>
                    <a:avLst/>
                    <a:gdLst>
                      <a:gd name="connsiteX0" fmla="*/ 130175 w 187325"/>
                      <a:gd name="connsiteY0" fmla="*/ 0 h 146050"/>
                      <a:gd name="connsiteX1" fmla="*/ 60325 w 187325"/>
                      <a:gd name="connsiteY1" fmla="*/ 41275 h 146050"/>
                      <a:gd name="connsiteX2" fmla="*/ 19050 w 187325"/>
                      <a:gd name="connsiteY2" fmla="*/ 57150 h 146050"/>
                      <a:gd name="connsiteX3" fmla="*/ 0 w 187325"/>
                      <a:gd name="connsiteY3" fmla="*/ 98425 h 146050"/>
                      <a:gd name="connsiteX4" fmla="*/ 6350 w 187325"/>
                      <a:gd name="connsiteY4" fmla="*/ 146050 h 146050"/>
                      <a:gd name="connsiteX5" fmla="*/ 47625 w 187325"/>
                      <a:gd name="connsiteY5" fmla="*/ 146050 h 146050"/>
                      <a:gd name="connsiteX6" fmla="*/ 111125 w 187325"/>
                      <a:gd name="connsiteY6" fmla="*/ 120650 h 146050"/>
                      <a:gd name="connsiteX7" fmla="*/ 161925 w 187325"/>
                      <a:gd name="connsiteY7" fmla="*/ 88900 h 146050"/>
                      <a:gd name="connsiteX8" fmla="*/ 187325 w 187325"/>
                      <a:gd name="connsiteY8" fmla="*/ 53975 h 146050"/>
                      <a:gd name="connsiteX9" fmla="*/ 130175 w 187325"/>
                      <a:gd name="connsiteY9" fmla="*/ 0 h 146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7325" h="146050">
                        <a:moveTo>
                          <a:pt x="130175" y="0"/>
                        </a:moveTo>
                        <a:lnTo>
                          <a:pt x="60325" y="41275"/>
                        </a:lnTo>
                        <a:lnTo>
                          <a:pt x="19050" y="57150"/>
                        </a:lnTo>
                        <a:lnTo>
                          <a:pt x="0" y="98425"/>
                        </a:lnTo>
                        <a:lnTo>
                          <a:pt x="6350" y="146050"/>
                        </a:lnTo>
                        <a:lnTo>
                          <a:pt x="47625" y="146050"/>
                        </a:lnTo>
                        <a:lnTo>
                          <a:pt x="111125" y="120650"/>
                        </a:lnTo>
                        <a:lnTo>
                          <a:pt x="161925" y="88900"/>
                        </a:lnTo>
                        <a:lnTo>
                          <a:pt x="187325" y="53975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6" name="フリーフォーム: 図形 1855">
                    <a:extLst>
                      <a:ext uri="{FF2B5EF4-FFF2-40B4-BE49-F238E27FC236}">
                        <a16:creationId xmlns:a16="http://schemas.microsoft.com/office/drawing/2014/main" id="{A97AE1A9-CB4A-4AEB-A3A4-6F36FD52A84D}"/>
                      </a:ext>
                    </a:extLst>
                  </p:cNvPr>
                  <p:cNvSpPr/>
                  <p:nvPr/>
                </p:nvSpPr>
                <p:spPr>
                  <a:xfrm>
                    <a:off x="20389850" y="33689925"/>
                    <a:ext cx="304800" cy="298450"/>
                  </a:xfrm>
                  <a:custGeom>
                    <a:avLst/>
                    <a:gdLst>
                      <a:gd name="connsiteX0" fmla="*/ 0 w 304800"/>
                      <a:gd name="connsiteY0" fmla="*/ 238125 h 298450"/>
                      <a:gd name="connsiteX1" fmla="*/ 50800 w 304800"/>
                      <a:gd name="connsiteY1" fmla="*/ 288925 h 298450"/>
                      <a:gd name="connsiteX2" fmla="*/ 190500 w 304800"/>
                      <a:gd name="connsiteY2" fmla="*/ 298450 h 298450"/>
                      <a:gd name="connsiteX3" fmla="*/ 228600 w 304800"/>
                      <a:gd name="connsiteY3" fmla="*/ 254000 h 298450"/>
                      <a:gd name="connsiteX4" fmla="*/ 219075 w 304800"/>
                      <a:gd name="connsiteY4" fmla="*/ 212725 h 298450"/>
                      <a:gd name="connsiteX5" fmla="*/ 257175 w 304800"/>
                      <a:gd name="connsiteY5" fmla="*/ 180975 h 298450"/>
                      <a:gd name="connsiteX6" fmla="*/ 304800 w 304800"/>
                      <a:gd name="connsiteY6" fmla="*/ 0 h 298450"/>
                      <a:gd name="connsiteX7" fmla="*/ 238125 w 304800"/>
                      <a:gd name="connsiteY7" fmla="*/ 25400 h 298450"/>
                      <a:gd name="connsiteX8" fmla="*/ 180975 w 304800"/>
                      <a:gd name="connsiteY8" fmla="*/ 139700 h 298450"/>
                      <a:gd name="connsiteX9" fmla="*/ 120650 w 304800"/>
                      <a:gd name="connsiteY9" fmla="*/ 146050 h 298450"/>
                      <a:gd name="connsiteX10" fmla="*/ 38100 w 304800"/>
                      <a:gd name="connsiteY10" fmla="*/ 177800 h 298450"/>
                      <a:gd name="connsiteX11" fmla="*/ 0 w 304800"/>
                      <a:gd name="connsiteY11" fmla="*/ 238125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04800" h="298450">
                        <a:moveTo>
                          <a:pt x="0" y="238125"/>
                        </a:moveTo>
                        <a:lnTo>
                          <a:pt x="50800" y="288925"/>
                        </a:lnTo>
                        <a:lnTo>
                          <a:pt x="190500" y="298450"/>
                        </a:lnTo>
                        <a:lnTo>
                          <a:pt x="228600" y="254000"/>
                        </a:lnTo>
                        <a:lnTo>
                          <a:pt x="219075" y="212725"/>
                        </a:lnTo>
                        <a:lnTo>
                          <a:pt x="257175" y="180975"/>
                        </a:lnTo>
                        <a:lnTo>
                          <a:pt x="304800" y="0"/>
                        </a:lnTo>
                        <a:lnTo>
                          <a:pt x="238125" y="25400"/>
                        </a:lnTo>
                        <a:lnTo>
                          <a:pt x="180975" y="139700"/>
                        </a:lnTo>
                        <a:lnTo>
                          <a:pt x="120650" y="146050"/>
                        </a:lnTo>
                        <a:lnTo>
                          <a:pt x="38100" y="177800"/>
                        </a:lnTo>
                        <a:lnTo>
                          <a:pt x="0" y="238125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7" name="フリーフォーム: 図形 1856">
                    <a:extLst>
                      <a:ext uri="{FF2B5EF4-FFF2-40B4-BE49-F238E27FC236}">
                        <a16:creationId xmlns:a16="http://schemas.microsoft.com/office/drawing/2014/main" id="{85894FA8-57AB-4531-8537-B5330EC534C4}"/>
                      </a:ext>
                    </a:extLst>
                  </p:cNvPr>
                  <p:cNvSpPr/>
                  <p:nvPr/>
                </p:nvSpPr>
                <p:spPr>
                  <a:xfrm>
                    <a:off x="21088350" y="33616900"/>
                    <a:ext cx="244475" cy="180975"/>
                  </a:xfrm>
                  <a:custGeom>
                    <a:avLst/>
                    <a:gdLst>
                      <a:gd name="connsiteX0" fmla="*/ 206375 w 244475"/>
                      <a:gd name="connsiteY0" fmla="*/ 0 h 180975"/>
                      <a:gd name="connsiteX1" fmla="*/ 92075 w 244475"/>
                      <a:gd name="connsiteY1" fmla="*/ 0 h 180975"/>
                      <a:gd name="connsiteX2" fmla="*/ 53975 w 244475"/>
                      <a:gd name="connsiteY2" fmla="*/ 12700 h 180975"/>
                      <a:gd name="connsiteX3" fmla="*/ 12700 w 244475"/>
                      <a:gd name="connsiteY3" fmla="*/ 82550 h 180975"/>
                      <a:gd name="connsiteX4" fmla="*/ 0 w 244475"/>
                      <a:gd name="connsiteY4" fmla="*/ 158750 h 180975"/>
                      <a:gd name="connsiteX5" fmla="*/ 34925 w 244475"/>
                      <a:gd name="connsiteY5" fmla="*/ 180975 h 180975"/>
                      <a:gd name="connsiteX6" fmla="*/ 190500 w 244475"/>
                      <a:gd name="connsiteY6" fmla="*/ 107950 h 180975"/>
                      <a:gd name="connsiteX7" fmla="*/ 244475 w 244475"/>
                      <a:gd name="connsiteY7" fmla="*/ 85725 h 180975"/>
                      <a:gd name="connsiteX8" fmla="*/ 206375 w 244475"/>
                      <a:gd name="connsiteY8" fmla="*/ 0 h 180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4475" h="180975">
                        <a:moveTo>
                          <a:pt x="206375" y="0"/>
                        </a:moveTo>
                        <a:lnTo>
                          <a:pt x="92075" y="0"/>
                        </a:lnTo>
                        <a:lnTo>
                          <a:pt x="53975" y="12700"/>
                        </a:lnTo>
                        <a:lnTo>
                          <a:pt x="12700" y="82550"/>
                        </a:lnTo>
                        <a:lnTo>
                          <a:pt x="0" y="158750"/>
                        </a:lnTo>
                        <a:lnTo>
                          <a:pt x="34925" y="180975"/>
                        </a:lnTo>
                        <a:lnTo>
                          <a:pt x="190500" y="107950"/>
                        </a:lnTo>
                        <a:lnTo>
                          <a:pt x="244475" y="85725"/>
                        </a:lnTo>
                        <a:lnTo>
                          <a:pt x="2063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8" name="フリーフォーム: 図形 1857">
                    <a:extLst>
                      <a:ext uri="{FF2B5EF4-FFF2-40B4-BE49-F238E27FC236}">
                        <a16:creationId xmlns:a16="http://schemas.microsoft.com/office/drawing/2014/main" id="{71A8698E-BEA1-4DB7-83F7-8C1A0435DEC7}"/>
                      </a:ext>
                    </a:extLst>
                  </p:cNvPr>
                  <p:cNvSpPr/>
                  <p:nvPr/>
                </p:nvSpPr>
                <p:spPr>
                  <a:xfrm>
                    <a:off x="21402675" y="33267650"/>
                    <a:ext cx="215900" cy="152400"/>
                  </a:xfrm>
                  <a:custGeom>
                    <a:avLst/>
                    <a:gdLst>
                      <a:gd name="connsiteX0" fmla="*/ 130175 w 215900"/>
                      <a:gd name="connsiteY0" fmla="*/ 0 h 152400"/>
                      <a:gd name="connsiteX1" fmla="*/ 9525 w 215900"/>
                      <a:gd name="connsiteY1" fmla="*/ 50800 h 152400"/>
                      <a:gd name="connsiteX2" fmla="*/ 0 w 215900"/>
                      <a:gd name="connsiteY2" fmla="*/ 92075 h 152400"/>
                      <a:gd name="connsiteX3" fmla="*/ 25400 w 215900"/>
                      <a:gd name="connsiteY3" fmla="*/ 149225 h 152400"/>
                      <a:gd name="connsiteX4" fmla="*/ 107950 w 215900"/>
                      <a:gd name="connsiteY4" fmla="*/ 152400 h 152400"/>
                      <a:gd name="connsiteX5" fmla="*/ 146050 w 215900"/>
                      <a:gd name="connsiteY5" fmla="*/ 69850 h 152400"/>
                      <a:gd name="connsiteX6" fmla="*/ 215900 w 215900"/>
                      <a:gd name="connsiteY6" fmla="*/ 6350 h 152400"/>
                      <a:gd name="connsiteX7" fmla="*/ 130175 w 215900"/>
                      <a:gd name="connsiteY7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5900" h="152400">
                        <a:moveTo>
                          <a:pt x="130175" y="0"/>
                        </a:moveTo>
                        <a:lnTo>
                          <a:pt x="9525" y="50800"/>
                        </a:lnTo>
                        <a:lnTo>
                          <a:pt x="0" y="92075"/>
                        </a:lnTo>
                        <a:lnTo>
                          <a:pt x="25400" y="149225"/>
                        </a:lnTo>
                        <a:lnTo>
                          <a:pt x="107950" y="152400"/>
                        </a:lnTo>
                        <a:lnTo>
                          <a:pt x="146050" y="69850"/>
                        </a:lnTo>
                        <a:lnTo>
                          <a:pt x="215900" y="6350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9" name="フリーフォーム: 図形 1858">
                    <a:extLst>
                      <a:ext uri="{FF2B5EF4-FFF2-40B4-BE49-F238E27FC236}">
                        <a16:creationId xmlns:a16="http://schemas.microsoft.com/office/drawing/2014/main" id="{F5EF110F-5EA4-4A83-B56B-9F4BE5D4CC3D}"/>
                      </a:ext>
                    </a:extLst>
                  </p:cNvPr>
                  <p:cNvSpPr/>
                  <p:nvPr/>
                </p:nvSpPr>
                <p:spPr>
                  <a:xfrm>
                    <a:off x="21294725" y="33432750"/>
                    <a:ext cx="228600" cy="288925"/>
                  </a:xfrm>
                  <a:custGeom>
                    <a:avLst/>
                    <a:gdLst>
                      <a:gd name="connsiteX0" fmla="*/ 95250 w 228600"/>
                      <a:gd name="connsiteY0" fmla="*/ 0 h 288925"/>
                      <a:gd name="connsiteX1" fmla="*/ 25400 w 228600"/>
                      <a:gd name="connsiteY1" fmla="*/ 31750 h 288925"/>
                      <a:gd name="connsiteX2" fmla="*/ 0 w 228600"/>
                      <a:gd name="connsiteY2" fmla="*/ 76200 h 288925"/>
                      <a:gd name="connsiteX3" fmla="*/ 12700 w 228600"/>
                      <a:gd name="connsiteY3" fmla="*/ 142875 h 288925"/>
                      <a:gd name="connsiteX4" fmla="*/ 44450 w 228600"/>
                      <a:gd name="connsiteY4" fmla="*/ 165100 h 288925"/>
                      <a:gd name="connsiteX5" fmla="*/ 69850 w 228600"/>
                      <a:gd name="connsiteY5" fmla="*/ 231775 h 288925"/>
                      <a:gd name="connsiteX6" fmla="*/ 146050 w 228600"/>
                      <a:gd name="connsiteY6" fmla="*/ 288925 h 288925"/>
                      <a:gd name="connsiteX7" fmla="*/ 190500 w 228600"/>
                      <a:gd name="connsiteY7" fmla="*/ 257175 h 288925"/>
                      <a:gd name="connsiteX8" fmla="*/ 180975 w 228600"/>
                      <a:gd name="connsiteY8" fmla="*/ 200025 h 288925"/>
                      <a:gd name="connsiteX9" fmla="*/ 228600 w 228600"/>
                      <a:gd name="connsiteY9" fmla="*/ 161925 h 288925"/>
                      <a:gd name="connsiteX10" fmla="*/ 177800 w 228600"/>
                      <a:gd name="connsiteY10" fmla="*/ 79375 h 288925"/>
                      <a:gd name="connsiteX11" fmla="*/ 127000 w 228600"/>
                      <a:gd name="connsiteY11" fmla="*/ 53975 h 288925"/>
                      <a:gd name="connsiteX12" fmla="*/ 95250 w 228600"/>
                      <a:gd name="connsiteY12" fmla="*/ 0 h 288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8600" h="288925">
                        <a:moveTo>
                          <a:pt x="95250" y="0"/>
                        </a:moveTo>
                        <a:lnTo>
                          <a:pt x="25400" y="31750"/>
                        </a:lnTo>
                        <a:lnTo>
                          <a:pt x="0" y="76200"/>
                        </a:lnTo>
                        <a:lnTo>
                          <a:pt x="12700" y="142875"/>
                        </a:lnTo>
                        <a:lnTo>
                          <a:pt x="44450" y="165100"/>
                        </a:lnTo>
                        <a:lnTo>
                          <a:pt x="69850" y="231775"/>
                        </a:lnTo>
                        <a:lnTo>
                          <a:pt x="146050" y="288925"/>
                        </a:lnTo>
                        <a:lnTo>
                          <a:pt x="190500" y="257175"/>
                        </a:lnTo>
                        <a:lnTo>
                          <a:pt x="180975" y="200025"/>
                        </a:lnTo>
                        <a:lnTo>
                          <a:pt x="228600" y="161925"/>
                        </a:lnTo>
                        <a:lnTo>
                          <a:pt x="177800" y="79375"/>
                        </a:lnTo>
                        <a:lnTo>
                          <a:pt x="127000" y="53975"/>
                        </a:lnTo>
                        <a:lnTo>
                          <a:pt x="952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77" name="グループ化 1776">
                <a:extLst>
                  <a:ext uri="{FF2B5EF4-FFF2-40B4-BE49-F238E27FC236}">
                    <a16:creationId xmlns:a16="http://schemas.microsoft.com/office/drawing/2014/main" id="{400789D9-5405-44EE-B6CB-B02F112D5F43}"/>
                  </a:ext>
                </a:extLst>
              </p:cNvPr>
              <p:cNvGrpSpPr/>
              <p:nvPr/>
            </p:nvGrpSpPr>
            <p:grpSpPr>
              <a:xfrm>
                <a:off x="17926050" y="30651448"/>
                <a:ext cx="4367616" cy="3803652"/>
                <a:chOff x="17926050" y="30651448"/>
                <a:chExt cx="4367616" cy="3803652"/>
              </a:xfrm>
            </p:grpSpPr>
            <p:sp>
              <p:nvSpPr>
                <p:cNvPr id="1812" name="フリーフォーム: 図形 1811">
                  <a:extLst>
                    <a:ext uri="{FF2B5EF4-FFF2-40B4-BE49-F238E27FC236}">
                      <a16:creationId xmlns:a16="http://schemas.microsoft.com/office/drawing/2014/main" id="{6FCC404A-41EE-47EA-B456-68969D519671}"/>
                    </a:ext>
                  </a:extLst>
                </p:cNvPr>
                <p:cNvSpPr/>
                <p:nvPr/>
              </p:nvSpPr>
              <p:spPr>
                <a:xfrm>
                  <a:off x="17926050" y="30651448"/>
                  <a:ext cx="4367616" cy="3379472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13" name="グループ化 1812">
                  <a:extLst>
                    <a:ext uri="{FF2B5EF4-FFF2-40B4-BE49-F238E27FC236}">
                      <a16:creationId xmlns:a16="http://schemas.microsoft.com/office/drawing/2014/main" id="{FBE229E5-91C6-4112-93D5-B3C081757FA6}"/>
                    </a:ext>
                  </a:extLst>
                </p:cNvPr>
                <p:cNvGrpSpPr/>
                <p:nvPr/>
              </p:nvGrpSpPr>
              <p:grpSpPr>
                <a:xfrm>
                  <a:off x="18615025" y="33267650"/>
                  <a:ext cx="3003550" cy="1187450"/>
                  <a:chOff x="18615025" y="33267650"/>
                  <a:chExt cx="3003550" cy="1187450"/>
                </a:xfrm>
                <a:noFill/>
              </p:grpSpPr>
              <p:sp>
                <p:nvSpPr>
                  <p:cNvPr id="1814" name="フリーフォーム: 図形 1813">
                    <a:extLst>
                      <a:ext uri="{FF2B5EF4-FFF2-40B4-BE49-F238E27FC236}">
                        <a16:creationId xmlns:a16="http://schemas.microsoft.com/office/drawing/2014/main" id="{435EA1B0-0925-4823-B3BF-8E3FC28FDF40}"/>
                      </a:ext>
                    </a:extLst>
                  </p:cNvPr>
                  <p:cNvSpPr/>
                  <p:nvPr/>
                </p:nvSpPr>
                <p:spPr>
                  <a:xfrm>
                    <a:off x="18615025" y="33623250"/>
                    <a:ext cx="254000" cy="273050"/>
                  </a:xfrm>
                  <a:custGeom>
                    <a:avLst/>
                    <a:gdLst>
                      <a:gd name="connsiteX0" fmla="*/ 228600 w 254000"/>
                      <a:gd name="connsiteY0" fmla="*/ 0 h 273050"/>
                      <a:gd name="connsiteX1" fmla="*/ 196850 w 254000"/>
                      <a:gd name="connsiteY1" fmla="*/ 6350 h 273050"/>
                      <a:gd name="connsiteX2" fmla="*/ 180975 w 254000"/>
                      <a:gd name="connsiteY2" fmla="*/ 41275 h 273050"/>
                      <a:gd name="connsiteX3" fmla="*/ 82550 w 254000"/>
                      <a:gd name="connsiteY3" fmla="*/ 66675 h 273050"/>
                      <a:gd name="connsiteX4" fmla="*/ 60325 w 254000"/>
                      <a:gd name="connsiteY4" fmla="*/ 142875 h 273050"/>
                      <a:gd name="connsiteX5" fmla="*/ 0 w 254000"/>
                      <a:gd name="connsiteY5" fmla="*/ 193675 h 273050"/>
                      <a:gd name="connsiteX6" fmla="*/ 19050 w 254000"/>
                      <a:gd name="connsiteY6" fmla="*/ 219075 h 273050"/>
                      <a:gd name="connsiteX7" fmla="*/ 19050 w 254000"/>
                      <a:gd name="connsiteY7" fmla="*/ 266700 h 273050"/>
                      <a:gd name="connsiteX8" fmla="*/ 57150 w 254000"/>
                      <a:gd name="connsiteY8" fmla="*/ 273050 h 273050"/>
                      <a:gd name="connsiteX9" fmla="*/ 152400 w 254000"/>
                      <a:gd name="connsiteY9" fmla="*/ 203200 h 273050"/>
                      <a:gd name="connsiteX10" fmla="*/ 177800 w 254000"/>
                      <a:gd name="connsiteY10" fmla="*/ 165100 h 273050"/>
                      <a:gd name="connsiteX11" fmla="*/ 250825 w 254000"/>
                      <a:gd name="connsiteY11" fmla="*/ 133350 h 273050"/>
                      <a:gd name="connsiteX12" fmla="*/ 254000 w 254000"/>
                      <a:gd name="connsiteY12" fmla="*/ 47625 h 273050"/>
                      <a:gd name="connsiteX13" fmla="*/ 228600 w 254000"/>
                      <a:gd name="connsiteY13" fmla="*/ 0 h 273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4000" h="273050">
                        <a:moveTo>
                          <a:pt x="228600" y="0"/>
                        </a:moveTo>
                        <a:lnTo>
                          <a:pt x="196850" y="6350"/>
                        </a:lnTo>
                        <a:lnTo>
                          <a:pt x="180975" y="41275"/>
                        </a:lnTo>
                        <a:lnTo>
                          <a:pt x="82550" y="66675"/>
                        </a:lnTo>
                        <a:lnTo>
                          <a:pt x="60325" y="142875"/>
                        </a:lnTo>
                        <a:lnTo>
                          <a:pt x="0" y="193675"/>
                        </a:lnTo>
                        <a:lnTo>
                          <a:pt x="19050" y="219075"/>
                        </a:lnTo>
                        <a:lnTo>
                          <a:pt x="19050" y="266700"/>
                        </a:lnTo>
                        <a:lnTo>
                          <a:pt x="57150" y="273050"/>
                        </a:lnTo>
                        <a:lnTo>
                          <a:pt x="152400" y="203200"/>
                        </a:lnTo>
                        <a:lnTo>
                          <a:pt x="177800" y="165100"/>
                        </a:lnTo>
                        <a:lnTo>
                          <a:pt x="250825" y="133350"/>
                        </a:lnTo>
                        <a:lnTo>
                          <a:pt x="254000" y="47625"/>
                        </a:lnTo>
                        <a:lnTo>
                          <a:pt x="22860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5" name="フリーフォーム: 図形 1814">
                    <a:extLst>
                      <a:ext uri="{FF2B5EF4-FFF2-40B4-BE49-F238E27FC236}">
                        <a16:creationId xmlns:a16="http://schemas.microsoft.com/office/drawing/2014/main" id="{7193B8B4-309A-4BE6-A0C5-06437857C276}"/>
                      </a:ext>
                    </a:extLst>
                  </p:cNvPr>
                  <p:cNvSpPr/>
                  <p:nvPr/>
                </p:nvSpPr>
                <p:spPr>
                  <a:xfrm>
                    <a:off x="18967450" y="33674050"/>
                    <a:ext cx="381000" cy="422275"/>
                  </a:xfrm>
                  <a:custGeom>
                    <a:avLst/>
                    <a:gdLst>
                      <a:gd name="connsiteX0" fmla="*/ 311150 w 381000"/>
                      <a:gd name="connsiteY0" fmla="*/ 0 h 422275"/>
                      <a:gd name="connsiteX1" fmla="*/ 177800 w 381000"/>
                      <a:gd name="connsiteY1" fmla="*/ 22225 h 422275"/>
                      <a:gd name="connsiteX2" fmla="*/ 174625 w 381000"/>
                      <a:gd name="connsiteY2" fmla="*/ 57150 h 422275"/>
                      <a:gd name="connsiteX3" fmla="*/ 282575 w 381000"/>
                      <a:gd name="connsiteY3" fmla="*/ 142875 h 422275"/>
                      <a:gd name="connsiteX4" fmla="*/ 311150 w 381000"/>
                      <a:gd name="connsiteY4" fmla="*/ 200025 h 422275"/>
                      <a:gd name="connsiteX5" fmla="*/ 292100 w 381000"/>
                      <a:gd name="connsiteY5" fmla="*/ 311150 h 422275"/>
                      <a:gd name="connsiteX6" fmla="*/ 200025 w 381000"/>
                      <a:gd name="connsiteY6" fmla="*/ 244475 h 422275"/>
                      <a:gd name="connsiteX7" fmla="*/ 180975 w 381000"/>
                      <a:gd name="connsiteY7" fmla="*/ 212725 h 422275"/>
                      <a:gd name="connsiteX8" fmla="*/ 196850 w 381000"/>
                      <a:gd name="connsiteY8" fmla="*/ 190500 h 422275"/>
                      <a:gd name="connsiteX9" fmla="*/ 152400 w 381000"/>
                      <a:gd name="connsiteY9" fmla="*/ 142875 h 422275"/>
                      <a:gd name="connsiteX10" fmla="*/ 0 w 381000"/>
                      <a:gd name="connsiteY10" fmla="*/ 139700 h 422275"/>
                      <a:gd name="connsiteX11" fmla="*/ 0 w 381000"/>
                      <a:gd name="connsiteY11" fmla="*/ 168275 h 422275"/>
                      <a:gd name="connsiteX12" fmla="*/ 25400 w 381000"/>
                      <a:gd name="connsiteY12" fmla="*/ 273050 h 422275"/>
                      <a:gd name="connsiteX13" fmla="*/ 190500 w 381000"/>
                      <a:gd name="connsiteY13" fmla="*/ 422275 h 422275"/>
                      <a:gd name="connsiteX14" fmla="*/ 228600 w 381000"/>
                      <a:gd name="connsiteY14" fmla="*/ 393700 h 422275"/>
                      <a:gd name="connsiteX15" fmla="*/ 365125 w 381000"/>
                      <a:gd name="connsiteY15" fmla="*/ 336550 h 422275"/>
                      <a:gd name="connsiteX16" fmla="*/ 365125 w 381000"/>
                      <a:gd name="connsiteY16" fmla="*/ 206375 h 422275"/>
                      <a:gd name="connsiteX17" fmla="*/ 381000 w 381000"/>
                      <a:gd name="connsiteY17" fmla="*/ 133350 h 422275"/>
                      <a:gd name="connsiteX18" fmla="*/ 311150 w 381000"/>
                      <a:gd name="connsiteY18" fmla="*/ 0 h 42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1000" h="422275">
                        <a:moveTo>
                          <a:pt x="311150" y="0"/>
                        </a:moveTo>
                        <a:lnTo>
                          <a:pt x="177800" y="22225"/>
                        </a:lnTo>
                        <a:lnTo>
                          <a:pt x="174625" y="57150"/>
                        </a:lnTo>
                        <a:lnTo>
                          <a:pt x="282575" y="142875"/>
                        </a:lnTo>
                        <a:lnTo>
                          <a:pt x="311150" y="200025"/>
                        </a:lnTo>
                        <a:lnTo>
                          <a:pt x="292100" y="311150"/>
                        </a:lnTo>
                        <a:lnTo>
                          <a:pt x="200025" y="244475"/>
                        </a:lnTo>
                        <a:lnTo>
                          <a:pt x="180975" y="212725"/>
                        </a:lnTo>
                        <a:lnTo>
                          <a:pt x="196850" y="190500"/>
                        </a:lnTo>
                        <a:lnTo>
                          <a:pt x="152400" y="142875"/>
                        </a:lnTo>
                        <a:lnTo>
                          <a:pt x="0" y="139700"/>
                        </a:lnTo>
                        <a:lnTo>
                          <a:pt x="0" y="168275"/>
                        </a:lnTo>
                        <a:lnTo>
                          <a:pt x="25400" y="273050"/>
                        </a:lnTo>
                        <a:lnTo>
                          <a:pt x="190500" y="422275"/>
                        </a:lnTo>
                        <a:lnTo>
                          <a:pt x="228600" y="393700"/>
                        </a:lnTo>
                        <a:lnTo>
                          <a:pt x="365125" y="336550"/>
                        </a:lnTo>
                        <a:lnTo>
                          <a:pt x="365125" y="206375"/>
                        </a:lnTo>
                        <a:lnTo>
                          <a:pt x="381000" y="133350"/>
                        </a:lnTo>
                        <a:lnTo>
                          <a:pt x="31115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6" name="フリーフォーム: 図形 1815">
                    <a:extLst>
                      <a:ext uri="{FF2B5EF4-FFF2-40B4-BE49-F238E27FC236}">
                        <a16:creationId xmlns:a16="http://schemas.microsoft.com/office/drawing/2014/main" id="{9C677330-EB1A-4D5D-9A81-07EA33233926}"/>
                      </a:ext>
                    </a:extLst>
                  </p:cNvPr>
                  <p:cNvSpPr/>
                  <p:nvPr/>
                </p:nvSpPr>
                <p:spPr>
                  <a:xfrm>
                    <a:off x="19173825" y="34039175"/>
                    <a:ext cx="387350" cy="415925"/>
                  </a:xfrm>
                  <a:custGeom>
                    <a:avLst/>
                    <a:gdLst>
                      <a:gd name="connsiteX0" fmla="*/ 244475 w 387350"/>
                      <a:gd name="connsiteY0" fmla="*/ 0 h 415925"/>
                      <a:gd name="connsiteX1" fmla="*/ 161925 w 387350"/>
                      <a:gd name="connsiteY1" fmla="*/ 50800 h 415925"/>
                      <a:gd name="connsiteX2" fmla="*/ 146050 w 387350"/>
                      <a:gd name="connsiteY2" fmla="*/ 104775 h 415925"/>
                      <a:gd name="connsiteX3" fmla="*/ 168275 w 387350"/>
                      <a:gd name="connsiteY3" fmla="*/ 171450 h 415925"/>
                      <a:gd name="connsiteX4" fmla="*/ 168275 w 387350"/>
                      <a:gd name="connsiteY4" fmla="*/ 171450 h 415925"/>
                      <a:gd name="connsiteX5" fmla="*/ 187325 w 387350"/>
                      <a:gd name="connsiteY5" fmla="*/ 225425 h 415925"/>
                      <a:gd name="connsiteX6" fmla="*/ 0 w 387350"/>
                      <a:gd name="connsiteY6" fmla="*/ 311150 h 415925"/>
                      <a:gd name="connsiteX7" fmla="*/ 6350 w 387350"/>
                      <a:gd name="connsiteY7" fmla="*/ 381000 h 415925"/>
                      <a:gd name="connsiteX8" fmla="*/ 53975 w 387350"/>
                      <a:gd name="connsiteY8" fmla="*/ 403225 h 415925"/>
                      <a:gd name="connsiteX9" fmla="*/ 146050 w 387350"/>
                      <a:gd name="connsiteY9" fmla="*/ 381000 h 415925"/>
                      <a:gd name="connsiteX10" fmla="*/ 190500 w 387350"/>
                      <a:gd name="connsiteY10" fmla="*/ 330200 h 415925"/>
                      <a:gd name="connsiteX11" fmla="*/ 234950 w 387350"/>
                      <a:gd name="connsiteY11" fmla="*/ 371475 h 415925"/>
                      <a:gd name="connsiteX12" fmla="*/ 276225 w 387350"/>
                      <a:gd name="connsiteY12" fmla="*/ 336550 h 415925"/>
                      <a:gd name="connsiteX13" fmla="*/ 276225 w 387350"/>
                      <a:gd name="connsiteY13" fmla="*/ 336550 h 415925"/>
                      <a:gd name="connsiteX14" fmla="*/ 304800 w 387350"/>
                      <a:gd name="connsiteY14" fmla="*/ 415925 h 415925"/>
                      <a:gd name="connsiteX15" fmla="*/ 374650 w 387350"/>
                      <a:gd name="connsiteY15" fmla="*/ 387350 h 415925"/>
                      <a:gd name="connsiteX16" fmla="*/ 387350 w 387350"/>
                      <a:gd name="connsiteY16" fmla="*/ 288925 h 415925"/>
                      <a:gd name="connsiteX17" fmla="*/ 295275 w 387350"/>
                      <a:gd name="connsiteY17" fmla="*/ 298450 h 415925"/>
                      <a:gd name="connsiteX18" fmla="*/ 317500 w 387350"/>
                      <a:gd name="connsiteY18" fmla="*/ 190500 h 415925"/>
                      <a:gd name="connsiteX19" fmla="*/ 279400 w 387350"/>
                      <a:gd name="connsiteY19" fmla="*/ 171450 h 415925"/>
                      <a:gd name="connsiteX20" fmla="*/ 241300 w 387350"/>
                      <a:gd name="connsiteY20" fmla="*/ 117475 h 415925"/>
                      <a:gd name="connsiteX21" fmla="*/ 336550 w 387350"/>
                      <a:gd name="connsiteY21" fmla="*/ 76200 h 415925"/>
                      <a:gd name="connsiteX22" fmla="*/ 323850 w 387350"/>
                      <a:gd name="connsiteY22" fmla="*/ 28575 h 415925"/>
                      <a:gd name="connsiteX23" fmla="*/ 244475 w 387350"/>
                      <a:gd name="connsiteY23" fmla="*/ 0 h 41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87350" h="415925">
                        <a:moveTo>
                          <a:pt x="244475" y="0"/>
                        </a:moveTo>
                        <a:lnTo>
                          <a:pt x="161925" y="50800"/>
                        </a:lnTo>
                        <a:lnTo>
                          <a:pt x="146050" y="104775"/>
                        </a:lnTo>
                        <a:lnTo>
                          <a:pt x="168275" y="171450"/>
                        </a:lnTo>
                        <a:lnTo>
                          <a:pt x="168275" y="171450"/>
                        </a:lnTo>
                        <a:lnTo>
                          <a:pt x="187325" y="225425"/>
                        </a:lnTo>
                        <a:lnTo>
                          <a:pt x="0" y="311150"/>
                        </a:lnTo>
                        <a:lnTo>
                          <a:pt x="6350" y="381000"/>
                        </a:lnTo>
                        <a:lnTo>
                          <a:pt x="53975" y="403225"/>
                        </a:lnTo>
                        <a:lnTo>
                          <a:pt x="146050" y="381000"/>
                        </a:lnTo>
                        <a:lnTo>
                          <a:pt x="190500" y="330200"/>
                        </a:lnTo>
                        <a:lnTo>
                          <a:pt x="234950" y="371475"/>
                        </a:lnTo>
                        <a:lnTo>
                          <a:pt x="276225" y="336550"/>
                        </a:lnTo>
                        <a:lnTo>
                          <a:pt x="276225" y="336550"/>
                        </a:lnTo>
                        <a:lnTo>
                          <a:pt x="304800" y="415925"/>
                        </a:lnTo>
                        <a:lnTo>
                          <a:pt x="374650" y="387350"/>
                        </a:lnTo>
                        <a:lnTo>
                          <a:pt x="387350" y="288925"/>
                        </a:lnTo>
                        <a:lnTo>
                          <a:pt x="295275" y="298450"/>
                        </a:lnTo>
                        <a:lnTo>
                          <a:pt x="317500" y="190500"/>
                        </a:lnTo>
                        <a:lnTo>
                          <a:pt x="279400" y="171450"/>
                        </a:lnTo>
                        <a:lnTo>
                          <a:pt x="241300" y="117475"/>
                        </a:lnTo>
                        <a:lnTo>
                          <a:pt x="336550" y="76200"/>
                        </a:lnTo>
                        <a:lnTo>
                          <a:pt x="323850" y="28575"/>
                        </a:lnTo>
                        <a:lnTo>
                          <a:pt x="2444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7" name="フリーフォーム: 図形 1816">
                    <a:extLst>
                      <a:ext uri="{FF2B5EF4-FFF2-40B4-BE49-F238E27FC236}">
                        <a16:creationId xmlns:a16="http://schemas.microsoft.com/office/drawing/2014/main" id="{C0F02EF4-9CD9-4F23-94B9-06FCBDF72315}"/>
                      </a:ext>
                    </a:extLst>
                  </p:cNvPr>
                  <p:cNvSpPr/>
                  <p:nvPr/>
                </p:nvSpPr>
                <p:spPr>
                  <a:xfrm>
                    <a:off x="19138900" y="34109025"/>
                    <a:ext cx="146050" cy="139700"/>
                  </a:xfrm>
                  <a:custGeom>
                    <a:avLst/>
                    <a:gdLst>
                      <a:gd name="connsiteX0" fmla="*/ 63500 w 146050"/>
                      <a:gd name="connsiteY0" fmla="*/ 3175 h 139700"/>
                      <a:gd name="connsiteX1" fmla="*/ 111125 w 146050"/>
                      <a:gd name="connsiteY1" fmla="*/ 0 h 139700"/>
                      <a:gd name="connsiteX2" fmla="*/ 146050 w 146050"/>
                      <a:gd name="connsiteY2" fmla="*/ 47625 h 139700"/>
                      <a:gd name="connsiteX3" fmla="*/ 142875 w 146050"/>
                      <a:gd name="connsiteY3" fmla="*/ 101600 h 139700"/>
                      <a:gd name="connsiteX4" fmla="*/ 88900 w 146050"/>
                      <a:gd name="connsiteY4" fmla="*/ 139700 h 139700"/>
                      <a:gd name="connsiteX5" fmla="*/ 12700 w 146050"/>
                      <a:gd name="connsiteY5" fmla="*/ 139700 h 139700"/>
                      <a:gd name="connsiteX6" fmla="*/ 0 w 146050"/>
                      <a:gd name="connsiteY6" fmla="*/ 107950 h 139700"/>
                      <a:gd name="connsiteX7" fmla="*/ 63500 w 146050"/>
                      <a:gd name="connsiteY7" fmla="*/ 3175 h 139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050" h="139700">
                        <a:moveTo>
                          <a:pt x="63500" y="3175"/>
                        </a:moveTo>
                        <a:lnTo>
                          <a:pt x="111125" y="0"/>
                        </a:lnTo>
                        <a:lnTo>
                          <a:pt x="146050" y="47625"/>
                        </a:lnTo>
                        <a:lnTo>
                          <a:pt x="142875" y="101600"/>
                        </a:lnTo>
                        <a:lnTo>
                          <a:pt x="88900" y="139700"/>
                        </a:lnTo>
                        <a:lnTo>
                          <a:pt x="12700" y="139700"/>
                        </a:lnTo>
                        <a:lnTo>
                          <a:pt x="0" y="107950"/>
                        </a:lnTo>
                        <a:lnTo>
                          <a:pt x="63500" y="3175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8" name="フリーフォーム: 図形 1817">
                    <a:extLst>
                      <a:ext uri="{FF2B5EF4-FFF2-40B4-BE49-F238E27FC236}">
                        <a16:creationId xmlns:a16="http://schemas.microsoft.com/office/drawing/2014/main" id="{2BCE3B36-E6D8-42BD-B7A7-CF03E5C90280}"/>
                      </a:ext>
                    </a:extLst>
                  </p:cNvPr>
                  <p:cNvSpPr/>
                  <p:nvPr/>
                </p:nvSpPr>
                <p:spPr>
                  <a:xfrm>
                    <a:off x="18989675" y="34109025"/>
                    <a:ext cx="95250" cy="101600"/>
                  </a:xfrm>
                  <a:custGeom>
                    <a:avLst/>
                    <a:gdLst>
                      <a:gd name="connsiteX0" fmla="*/ 0 w 95250"/>
                      <a:gd name="connsiteY0" fmla="*/ 0 h 101600"/>
                      <a:gd name="connsiteX1" fmla="*/ 50800 w 95250"/>
                      <a:gd name="connsiteY1" fmla="*/ 0 h 101600"/>
                      <a:gd name="connsiteX2" fmla="*/ 95250 w 95250"/>
                      <a:gd name="connsiteY2" fmla="*/ 47625 h 101600"/>
                      <a:gd name="connsiteX3" fmla="*/ 92075 w 95250"/>
                      <a:gd name="connsiteY3" fmla="*/ 79375 h 101600"/>
                      <a:gd name="connsiteX4" fmla="*/ 60325 w 95250"/>
                      <a:gd name="connsiteY4" fmla="*/ 101600 h 101600"/>
                      <a:gd name="connsiteX5" fmla="*/ 34925 w 95250"/>
                      <a:gd name="connsiteY5" fmla="*/ 101600 h 101600"/>
                      <a:gd name="connsiteX6" fmla="*/ 0 w 95250"/>
                      <a:gd name="connsiteY6" fmla="*/ 79375 h 101600"/>
                      <a:gd name="connsiteX7" fmla="*/ 0 w 95250"/>
                      <a:gd name="connsiteY7" fmla="*/ 0 h 10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5250" h="101600">
                        <a:moveTo>
                          <a:pt x="0" y="0"/>
                        </a:moveTo>
                        <a:lnTo>
                          <a:pt x="50800" y="0"/>
                        </a:lnTo>
                        <a:lnTo>
                          <a:pt x="95250" y="47625"/>
                        </a:lnTo>
                        <a:lnTo>
                          <a:pt x="92075" y="79375"/>
                        </a:lnTo>
                        <a:lnTo>
                          <a:pt x="60325" y="101600"/>
                        </a:lnTo>
                        <a:lnTo>
                          <a:pt x="34925" y="101600"/>
                        </a:lnTo>
                        <a:lnTo>
                          <a:pt x="0" y="793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9" name="フリーフォーム: 図形 1818">
                    <a:extLst>
                      <a:ext uri="{FF2B5EF4-FFF2-40B4-BE49-F238E27FC236}">
                        <a16:creationId xmlns:a16="http://schemas.microsoft.com/office/drawing/2014/main" id="{F1144480-06F0-4D39-AB74-946144C8E152}"/>
                      </a:ext>
                    </a:extLst>
                  </p:cNvPr>
                  <p:cNvSpPr/>
                  <p:nvPr/>
                </p:nvSpPr>
                <p:spPr>
                  <a:xfrm>
                    <a:off x="19792950" y="34004250"/>
                    <a:ext cx="111125" cy="123825"/>
                  </a:xfrm>
                  <a:custGeom>
                    <a:avLst/>
                    <a:gdLst>
                      <a:gd name="connsiteX0" fmla="*/ 76200 w 111125"/>
                      <a:gd name="connsiteY0" fmla="*/ 0 h 123825"/>
                      <a:gd name="connsiteX1" fmla="*/ 111125 w 111125"/>
                      <a:gd name="connsiteY1" fmla="*/ 85725 h 123825"/>
                      <a:gd name="connsiteX2" fmla="*/ 60325 w 111125"/>
                      <a:gd name="connsiteY2" fmla="*/ 123825 h 123825"/>
                      <a:gd name="connsiteX3" fmla="*/ 15875 w 111125"/>
                      <a:gd name="connsiteY3" fmla="*/ 117475 h 123825"/>
                      <a:gd name="connsiteX4" fmla="*/ 0 w 111125"/>
                      <a:gd name="connsiteY4" fmla="*/ 57150 h 123825"/>
                      <a:gd name="connsiteX5" fmla="*/ 76200 w 111125"/>
                      <a:gd name="connsiteY5" fmla="*/ 0 h 123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1125" h="123825">
                        <a:moveTo>
                          <a:pt x="76200" y="0"/>
                        </a:moveTo>
                        <a:lnTo>
                          <a:pt x="111125" y="85725"/>
                        </a:lnTo>
                        <a:lnTo>
                          <a:pt x="60325" y="123825"/>
                        </a:lnTo>
                        <a:lnTo>
                          <a:pt x="15875" y="117475"/>
                        </a:lnTo>
                        <a:lnTo>
                          <a:pt x="0" y="57150"/>
                        </a:lnTo>
                        <a:lnTo>
                          <a:pt x="7620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0" name="フリーフォーム: 図形 1819">
                    <a:extLst>
                      <a:ext uri="{FF2B5EF4-FFF2-40B4-BE49-F238E27FC236}">
                        <a16:creationId xmlns:a16="http://schemas.microsoft.com/office/drawing/2014/main" id="{5933EBAE-E043-4F7A-8366-E161FA945742}"/>
                      </a:ext>
                    </a:extLst>
                  </p:cNvPr>
                  <p:cNvSpPr/>
                  <p:nvPr/>
                </p:nvSpPr>
                <p:spPr>
                  <a:xfrm>
                    <a:off x="19948525" y="34020125"/>
                    <a:ext cx="304800" cy="171450"/>
                  </a:xfrm>
                  <a:custGeom>
                    <a:avLst/>
                    <a:gdLst>
                      <a:gd name="connsiteX0" fmla="*/ 0 w 304800"/>
                      <a:gd name="connsiteY0" fmla="*/ 0 h 171450"/>
                      <a:gd name="connsiteX1" fmla="*/ 6350 w 304800"/>
                      <a:gd name="connsiteY1" fmla="*/ 66675 h 171450"/>
                      <a:gd name="connsiteX2" fmla="*/ 60325 w 304800"/>
                      <a:gd name="connsiteY2" fmla="*/ 79375 h 171450"/>
                      <a:gd name="connsiteX3" fmla="*/ 111125 w 304800"/>
                      <a:gd name="connsiteY3" fmla="*/ 101600 h 171450"/>
                      <a:gd name="connsiteX4" fmla="*/ 142875 w 304800"/>
                      <a:gd name="connsiteY4" fmla="*/ 127000 h 171450"/>
                      <a:gd name="connsiteX5" fmla="*/ 206375 w 304800"/>
                      <a:gd name="connsiteY5" fmla="*/ 171450 h 171450"/>
                      <a:gd name="connsiteX6" fmla="*/ 285750 w 304800"/>
                      <a:gd name="connsiteY6" fmla="*/ 133350 h 171450"/>
                      <a:gd name="connsiteX7" fmla="*/ 304800 w 304800"/>
                      <a:gd name="connsiteY7" fmla="*/ 92075 h 171450"/>
                      <a:gd name="connsiteX8" fmla="*/ 285750 w 304800"/>
                      <a:gd name="connsiteY8" fmla="*/ 44450 h 171450"/>
                      <a:gd name="connsiteX9" fmla="*/ 200025 w 304800"/>
                      <a:gd name="connsiteY9" fmla="*/ 79375 h 171450"/>
                      <a:gd name="connsiteX10" fmla="*/ 180975 w 304800"/>
                      <a:gd name="connsiteY10" fmla="*/ 12700 h 171450"/>
                      <a:gd name="connsiteX11" fmla="*/ 120650 w 304800"/>
                      <a:gd name="connsiteY11" fmla="*/ 0 h 171450"/>
                      <a:gd name="connsiteX12" fmla="*/ 73025 w 304800"/>
                      <a:gd name="connsiteY12" fmla="*/ 6350 h 171450"/>
                      <a:gd name="connsiteX13" fmla="*/ 0 w 304800"/>
                      <a:gd name="connsiteY13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04800" h="171450">
                        <a:moveTo>
                          <a:pt x="0" y="0"/>
                        </a:moveTo>
                        <a:lnTo>
                          <a:pt x="6350" y="66675"/>
                        </a:lnTo>
                        <a:lnTo>
                          <a:pt x="60325" y="79375"/>
                        </a:lnTo>
                        <a:lnTo>
                          <a:pt x="111125" y="101600"/>
                        </a:lnTo>
                        <a:lnTo>
                          <a:pt x="142875" y="127000"/>
                        </a:lnTo>
                        <a:lnTo>
                          <a:pt x="206375" y="171450"/>
                        </a:lnTo>
                        <a:lnTo>
                          <a:pt x="285750" y="133350"/>
                        </a:lnTo>
                        <a:lnTo>
                          <a:pt x="304800" y="92075"/>
                        </a:lnTo>
                        <a:lnTo>
                          <a:pt x="285750" y="44450"/>
                        </a:lnTo>
                        <a:lnTo>
                          <a:pt x="200025" y="79375"/>
                        </a:lnTo>
                        <a:lnTo>
                          <a:pt x="180975" y="12700"/>
                        </a:lnTo>
                        <a:lnTo>
                          <a:pt x="120650" y="0"/>
                        </a:lnTo>
                        <a:lnTo>
                          <a:pt x="73025" y="6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1" name="フリーフォーム: 図形 1820">
                    <a:extLst>
                      <a:ext uri="{FF2B5EF4-FFF2-40B4-BE49-F238E27FC236}">
                        <a16:creationId xmlns:a16="http://schemas.microsoft.com/office/drawing/2014/main" id="{56D89440-0FBD-42CC-B3B5-170F1907B21E}"/>
                      </a:ext>
                    </a:extLst>
                  </p:cNvPr>
                  <p:cNvSpPr/>
                  <p:nvPr/>
                </p:nvSpPr>
                <p:spPr>
                  <a:xfrm>
                    <a:off x="20281900" y="34039175"/>
                    <a:ext cx="187325" cy="146050"/>
                  </a:xfrm>
                  <a:custGeom>
                    <a:avLst/>
                    <a:gdLst>
                      <a:gd name="connsiteX0" fmla="*/ 130175 w 187325"/>
                      <a:gd name="connsiteY0" fmla="*/ 0 h 146050"/>
                      <a:gd name="connsiteX1" fmla="*/ 60325 w 187325"/>
                      <a:gd name="connsiteY1" fmla="*/ 41275 h 146050"/>
                      <a:gd name="connsiteX2" fmla="*/ 19050 w 187325"/>
                      <a:gd name="connsiteY2" fmla="*/ 57150 h 146050"/>
                      <a:gd name="connsiteX3" fmla="*/ 0 w 187325"/>
                      <a:gd name="connsiteY3" fmla="*/ 98425 h 146050"/>
                      <a:gd name="connsiteX4" fmla="*/ 6350 w 187325"/>
                      <a:gd name="connsiteY4" fmla="*/ 146050 h 146050"/>
                      <a:gd name="connsiteX5" fmla="*/ 47625 w 187325"/>
                      <a:gd name="connsiteY5" fmla="*/ 146050 h 146050"/>
                      <a:gd name="connsiteX6" fmla="*/ 111125 w 187325"/>
                      <a:gd name="connsiteY6" fmla="*/ 120650 h 146050"/>
                      <a:gd name="connsiteX7" fmla="*/ 161925 w 187325"/>
                      <a:gd name="connsiteY7" fmla="*/ 88900 h 146050"/>
                      <a:gd name="connsiteX8" fmla="*/ 187325 w 187325"/>
                      <a:gd name="connsiteY8" fmla="*/ 53975 h 146050"/>
                      <a:gd name="connsiteX9" fmla="*/ 130175 w 187325"/>
                      <a:gd name="connsiteY9" fmla="*/ 0 h 146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7325" h="146050">
                        <a:moveTo>
                          <a:pt x="130175" y="0"/>
                        </a:moveTo>
                        <a:lnTo>
                          <a:pt x="60325" y="41275"/>
                        </a:lnTo>
                        <a:lnTo>
                          <a:pt x="19050" y="57150"/>
                        </a:lnTo>
                        <a:lnTo>
                          <a:pt x="0" y="98425"/>
                        </a:lnTo>
                        <a:lnTo>
                          <a:pt x="6350" y="146050"/>
                        </a:lnTo>
                        <a:lnTo>
                          <a:pt x="47625" y="146050"/>
                        </a:lnTo>
                        <a:lnTo>
                          <a:pt x="111125" y="120650"/>
                        </a:lnTo>
                        <a:lnTo>
                          <a:pt x="161925" y="88900"/>
                        </a:lnTo>
                        <a:lnTo>
                          <a:pt x="187325" y="53975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2" name="フリーフォーム: 図形 1821">
                    <a:extLst>
                      <a:ext uri="{FF2B5EF4-FFF2-40B4-BE49-F238E27FC236}">
                        <a16:creationId xmlns:a16="http://schemas.microsoft.com/office/drawing/2014/main" id="{97CDB02F-5E10-4C48-BACA-2DA4876EA1FE}"/>
                      </a:ext>
                    </a:extLst>
                  </p:cNvPr>
                  <p:cNvSpPr/>
                  <p:nvPr/>
                </p:nvSpPr>
                <p:spPr>
                  <a:xfrm>
                    <a:off x="20389850" y="33689925"/>
                    <a:ext cx="304800" cy="298450"/>
                  </a:xfrm>
                  <a:custGeom>
                    <a:avLst/>
                    <a:gdLst>
                      <a:gd name="connsiteX0" fmla="*/ 0 w 304800"/>
                      <a:gd name="connsiteY0" fmla="*/ 238125 h 298450"/>
                      <a:gd name="connsiteX1" fmla="*/ 50800 w 304800"/>
                      <a:gd name="connsiteY1" fmla="*/ 288925 h 298450"/>
                      <a:gd name="connsiteX2" fmla="*/ 190500 w 304800"/>
                      <a:gd name="connsiteY2" fmla="*/ 298450 h 298450"/>
                      <a:gd name="connsiteX3" fmla="*/ 228600 w 304800"/>
                      <a:gd name="connsiteY3" fmla="*/ 254000 h 298450"/>
                      <a:gd name="connsiteX4" fmla="*/ 219075 w 304800"/>
                      <a:gd name="connsiteY4" fmla="*/ 212725 h 298450"/>
                      <a:gd name="connsiteX5" fmla="*/ 257175 w 304800"/>
                      <a:gd name="connsiteY5" fmla="*/ 180975 h 298450"/>
                      <a:gd name="connsiteX6" fmla="*/ 304800 w 304800"/>
                      <a:gd name="connsiteY6" fmla="*/ 0 h 298450"/>
                      <a:gd name="connsiteX7" fmla="*/ 238125 w 304800"/>
                      <a:gd name="connsiteY7" fmla="*/ 25400 h 298450"/>
                      <a:gd name="connsiteX8" fmla="*/ 180975 w 304800"/>
                      <a:gd name="connsiteY8" fmla="*/ 139700 h 298450"/>
                      <a:gd name="connsiteX9" fmla="*/ 120650 w 304800"/>
                      <a:gd name="connsiteY9" fmla="*/ 146050 h 298450"/>
                      <a:gd name="connsiteX10" fmla="*/ 38100 w 304800"/>
                      <a:gd name="connsiteY10" fmla="*/ 177800 h 298450"/>
                      <a:gd name="connsiteX11" fmla="*/ 0 w 304800"/>
                      <a:gd name="connsiteY11" fmla="*/ 238125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04800" h="298450">
                        <a:moveTo>
                          <a:pt x="0" y="238125"/>
                        </a:moveTo>
                        <a:lnTo>
                          <a:pt x="50800" y="288925"/>
                        </a:lnTo>
                        <a:lnTo>
                          <a:pt x="190500" y="298450"/>
                        </a:lnTo>
                        <a:lnTo>
                          <a:pt x="228600" y="254000"/>
                        </a:lnTo>
                        <a:lnTo>
                          <a:pt x="219075" y="212725"/>
                        </a:lnTo>
                        <a:lnTo>
                          <a:pt x="257175" y="180975"/>
                        </a:lnTo>
                        <a:lnTo>
                          <a:pt x="304800" y="0"/>
                        </a:lnTo>
                        <a:lnTo>
                          <a:pt x="238125" y="25400"/>
                        </a:lnTo>
                        <a:lnTo>
                          <a:pt x="180975" y="139700"/>
                        </a:lnTo>
                        <a:lnTo>
                          <a:pt x="120650" y="146050"/>
                        </a:lnTo>
                        <a:lnTo>
                          <a:pt x="38100" y="177800"/>
                        </a:lnTo>
                        <a:lnTo>
                          <a:pt x="0" y="238125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3" name="フリーフォーム: 図形 1822">
                    <a:extLst>
                      <a:ext uri="{FF2B5EF4-FFF2-40B4-BE49-F238E27FC236}">
                        <a16:creationId xmlns:a16="http://schemas.microsoft.com/office/drawing/2014/main" id="{707A06F2-E765-4E0D-B839-71DD6D1E81A6}"/>
                      </a:ext>
                    </a:extLst>
                  </p:cNvPr>
                  <p:cNvSpPr/>
                  <p:nvPr/>
                </p:nvSpPr>
                <p:spPr>
                  <a:xfrm>
                    <a:off x="21088350" y="33616900"/>
                    <a:ext cx="244475" cy="180975"/>
                  </a:xfrm>
                  <a:custGeom>
                    <a:avLst/>
                    <a:gdLst>
                      <a:gd name="connsiteX0" fmla="*/ 206375 w 244475"/>
                      <a:gd name="connsiteY0" fmla="*/ 0 h 180975"/>
                      <a:gd name="connsiteX1" fmla="*/ 92075 w 244475"/>
                      <a:gd name="connsiteY1" fmla="*/ 0 h 180975"/>
                      <a:gd name="connsiteX2" fmla="*/ 53975 w 244475"/>
                      <a:gd name="connsiteY2" fmla="*/ 12700 h 180975"/>
                      <a:gd name="connsiteX3" fmla="*/ 12700 w 244475"/>
                      <a:gd name="connsiteY3" fmla="*/ 82550 h 180975"/>
                      <a:gd name="connsiteX4" fmla="*/ 0 w 244475"/>
                      <a:gd name="connsiteY4" fmla="*/ 158750 h 180975"/>
                      <a:gd name="connsiteX5" fmla="*/ 34925 w 244475"/>
                      <a:gd name="connsiteY5" fmla="*/ 180975 h 180975"/>
                      <a:gd name="connsiteX6" fmla="*/ 190500 w 244475"/>
                      <a:gd name="connsiteY6" fmla="*/ 107950 h 180975"/>
                      <a:gd name="connsiteX7" fmla="*/ 244475 w 244475"/>
                      <a:gd name="connsiteY7" fmla="*/ 85725 h 180975"/>
                      <a:gd name="connsiteX8" fmla="*/ 206375 w 244475"/>
                      <a:gd name="connsiteY8" fmla="*/ 0 h 180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4475" h="180975">
                        <a:moveTo>
                          <a:pt x="206375" y="0"/>
                        </a:moveTo>
                        <a:lnTo>
                          <a:pt x="92075" y="0"/>
                        </a:lnTo>
                        <a:lnTo>
                          <a:pt x="53975" y="12700"/>
                        </a:lnTo>
                        <a:lnTo>
                          <a:pt x="12700" y="82550"/>
                        </a:lnTo>
                        <a:lnTo>
                          <a:pt x="0" y="158750"/>
                        </a:lnTo>
                        <a:lnTo>
                          <a:pt x="34925" y="180975"/>
                        </a:lnTo>
                        <a:lnTo>
                          <a:pt x="190500" y="107950"/>
                        </a:lnTo>
                        <a:lnTo>
                          <a:pt x="244475" y="85725"/>
                        </a:lnTo>
                        <a:lnTo>
                          <a:pt x="2063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4" name="フリーフォーム: 図形 1823">
                    <a:extLst>
                      <a:ext uri="{FF2B5EF4-FFF2-40B4-BE49-F238E27FC236}">
                        <a16:creationId xmlns:a16="http://schemas.microsoft.com/office/drawing/2014/main" id="{283708C0-C033-44E1-A2B3-BF9163F03A04}"/>
                      </a:ext>
                    </a:extLst>
                  </p:cNvPr>
                  <p:cNvSpPr/>
                  <p:nvPr/>
                </p:nvSpPr>
                <p:spPr>
                  <a:xfrm>
                    <a:off x="21402675" y="33267650"/>
                    <a:ext cx="215900" cy="152400"/>
                  </a:xfrm>
                  <a:custGeom>
                    <a:avLst/>
                    <a:gdLst>
                      <a:gd name="connsiteX0" fmla="*/ 130175 w 215900"/>
                      <a:gd name="connsiteY0" fmla="*/ 0 h 152400"/>
                      <a:gd name="connsiteX1" fmla="*/ 9525 w 215900"/>
                      <a:gd name="connsiteY1" fmla="*/ 50800 h 152400"/>
                      <a:gd name="connsiteX2" fmla="*/ 0 w 215900"/>
                      <a:gd name="connsiteY2" fmla="*/ 92075 h 152400"/>
                      <a:gd name="connsiteX3" fmla="*/ 25400 w 215900"/>
                      <a:gd name="connsiteY3" fmla="*/ 149225 h 152400"/>
                      <a:gd name="connsiteX4" fmla="*/ 107950 w 215900"/>
                      <a:gd name="connsiteY4" fmla="*/ 152400 h 152400"/>
                      <a:gd name="connsiteX5" fmla="*/ 146050 w 215900"/>
                      <a:gd name="connsiteY5" fmla="*/ 69850 h 152400"/>
                      <a:gd name="connsiteX6" fmla="*/ 215900 w 215900"/>
                      <a:gd name="connsiteY6" fmla="*/ 6350 h 152400"/>
                      <a:gd name="connsiteX7" fmla="*/ 130175 w 215900"/>
                      <a:gd name="connsiteY7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5900" h="152400">
                        <a:moveTo>
                          <a:pt x="130175" y="0"/>
                        </a:moveTo>
                        <a:lnTo>
                          <a:pt x="9525" y="50800"/>
                        </a:lnTo>
                        <a:lnTo>
                          <a:pt x="0" y="92075"/>
                        </a:lnTo>
                        <a:lnTo>
                          <a:pt x="25400" y="149225"/>
                        </a:lnTo>
                        <a:lnTo>
                          <a:pt x="107950" y="152400"/>
                        </a:lnTo>
                        <a:lnTo>
                          <a:pt x="146050" y="69850"/>
                        </a:lnTo>
                        <a:lnTo>
                          <a:pt x="215900" y="6350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5" name="フリーフォーム: 図形 1824">
                    <a:extLst>
                      <a:ext uri="{FF2B5EF4-FFF2-40B4-BE49-F238E27FC236}">
                        <a16:creationId xmlns:a16="http://schemas.microsoft.com/office/drawing/2014/main" id="{E4922E6E-07E7-47AC-8CFD-D43D4A3CAADB}"/>
                      </a:ext>
                    </a:extLst>
                  </p:cNvPr>
                  <p:cNvSpPr/>
                  <p:nvPr/>
                </p:nvSpPr>
                <p:spPr>
                  <a:xfrm>
                    <a:off x="21294725" y="33432750"/>
                    <a:ext cx="228600" cy="288925"/>
                  </a:xfrm>
                  <a:custGeom>
                    <a:avLst/>
                    <a:gdLst>
                      <a:gd name="connsiteX0" fmla="*/ 95250 w 228600"/>
                      <a:gd name="connsiteY0" fmla="*/ 0 h 288925"/>
                      <a:gd name="connsiteX1" fmla="*/ 25400 w 228600"/>
                      <a:gd name="connsiteY1" fmla="*/ 31750 h 288925"/>
                      <a:gd name="connsiteX2" fmla="*/ 0 w 228600"/>
                      <a:gd name="connsiteY2" fmla="*/ 76200 h 288925"/>
                      <a:gd name="connsiteX3" fmla="*/ 12700 w 228600"/>
                      <a:gd name="connsiteY3" fmla="*/ 142875 h 288925"/>
                      <a:gd name="connsiteX4" fmla="*/ 44450 w 228600"/>
                      <a:gd name="connsiteY4" fmla="*/ 165100 h 288925"/>
                      <a:gd name="connsiteX5" fmla="*/ 69850 w 228600"/>
                      <a:gd name="connsiteY5" fmla="*/ 231775 h 288925"/>
                      <a:gd name="connsiteX6" fmla="*/ 146050 w 228600"/>
                      <a:gd name="connsiteY6" fmla="*/ 288925 h 288925"/>
                      <a:gd name="connsiteX7" fmla="*/ 190500 w 228600"/>
                      <a:gd name="connsiteY7" fmla="*/ 257175 h 288925"/>
                      <a:gd name="connsiteX8" fmla="*/ 180975 w 228600"/>
                      <a:gd name="connsiteY8" fmla="*/ 200025 h 288925"/>
                      <a:gd name="connsiteX9" fmla="*/ 228600 w 228600"/>
                      <a:gd name="connsiteY9" fmla="*/ 161925 h 288925"/>
                      <a:gd name="connsiteX10" fmla="*/ 177800 w 228600"/>
                      <a:gd name="connsiteY10" fmla="*/ 79375 h 288925"/>
                      <a:gd name="connsiteX11" fmla="*/ 127000 w 228600"/>
                      <a:gd name="connsiteY11" fmla="*/ 53975 h 288925"/>
                      <a:gd name="connsiteX12" fmla="*/ 95250 w 228600"/>
                      <a:gd name="connsiteY12" fmla="*/ 0 h 288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8600" h="288925">
                        <a:moveTo>
                          <a:pt x="95250" y="0"/>
                        </a:moveTo>
                        <a:lnTo>
                          <a:pt x="25400" y="31750"/>
                        </a:lnTo>
                        <a:lnTo>
                          <a:pt x="0" y="76200"/>
                        </a:lnTo>
                        <a:lnTo>
                          <a:pt x="12700" y="142875"/>
                        </a:lnTo>
                        <a:lnTo>
                          <a:pt x="44450" y="165100"/>
                        </a:lnTo>
                        <a:lnTo>
                          <a:pt x="69850" y="231775"/>
                        </a:lnTo>
                        <a:lnTo>
                          <a:pt x="146050" y="288925"/>
                        </a:lnTo>
                        <a:lnTo>
                          <a:pt x="190500" y="257175"/>
                        </a:lnTo>
                        <a:lnTo>
                          <a:pt x="180975" y="200025"/>
                        </a:lnTo>
                        <a:lnTo>
                          <a:pt x="228600" y="161925"/>
                        </a:lnTo>
                        <a:lnTo>
                          <a:pt x="177800" y="79375"/>
                        </a:lnTo>
                        <a:lnTo>
                          <a:pt x="127000" y="53975"/>
                        </a:lnTo>
                        <a:lnTo>
                          <a:pt x="9525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78" name="グループ化 1777">
                <a:extLst>
                  <a:ext uri="{FF2B5EF4-FFF2-40B4-BE49-F238E27FC236}">
                    <a16:creationId xmlns:a16="http://schemas.microsoft.com/office/drawing/2014/main" id="{1BFE8F0B-4113-4C29-A06F-4208666D7F08}"/>
                  </a:ext>
                </a:extLst>
              </p:cNvPr>
              <p:cNvGrpSpPr/>
              <p:nvPr/>
            </p:nvGrpSpPr>
            <p:grpSpPr>
              <a:xfrm>
                <a:off x="18043653" y="31127700"/>
                <a:ext cx="4130670" cy="2968625"/>
                <a:chOff x="1478836" y="1410788"/>
                <a:chExt cx="9692667" cy="6965919"/>
              </a:xfrm>
            </p:grpSpPr>
            <p:sp>
              <p:nvSpPr>
                <p:cNvPr id="1789" name="正方形/長方形 1788">
                  <a:extLst>
                    <a:ext uri="{FF2B5EF4-FFF2-40B4-BE49-F238E27FC236}">
                      <a16:creationId xmlns:a16="http://schemas.microsoft.com/office/drawing/2014/main" id="{84AF3BC8-C447-49D2-963F-26FC488658E2}"/>
                    </a:ext>
                  </a:extLst>
                </p:cNvPr>
                <p:cNvSpPr/>
                <p:nvPr/>
              </p:nvSpPr>
              <p:spPr>
                <a:xfrm>
                  <a:off x="3716254" y="5373985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広島市</a:t>
                  </a:r>
                </a:p>
              </p:txBody>
            </p:sp>
            <p:sp>
              <p:nvSpPr>
                <p:cNvPr id="1790" name="正方形/長方形 1789">
                  <a:extLst>
                    <a:ext uri="{FF2B5EF4-FFF2-40B4-BE49-F238E27FC236}">
                      <a16:creationId xmlns:a16="http://schemas.microsoft.com/office/drawing/2014/main" id="{C4B843E0-E533-47B9-BE58-8740EF2FC16A}"/>
                    </a:ext>
                  </a:extLst>
                </p:cNvPr>
                <p:cNvSpPr/>
                <p:nvPr/>
              </p:nvSpPr>
              <p:spPr>
                <a:xfrm>
                  <a:off x="5128099" y="7381454"/>
                  <a:ext cx="771859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呉市</a:t>
                  </a:r>
                </a:p>
              </p:txBody>
            </p:sp>
            <p:sp>
              <p:nvSpPr>
                <p:cNvPr id="1791" name="正方形/長方形 1790">
                  <a:extLst>
                    <a:ext uri="{FF2B5EF4-FFF2-40B4-BE49-F238E27FC236}">
                      <a16:creationId xmlns:a16="http://schemas.microsoft.com/office/drawing/2014/main" id="{38DE4418-E3CD-44B5-87C8-8EAE80051053}"/>
                    </a:ext>
                  </a:extLst>
                </p:cNvPr>
                <p:cNvSpPr/>
                <p:nvPr/>
              </p:nvSpPr>
              <p:spPr>
                <a:xfrm>
                  <a:off x="9400321" y="3176778"/>
                  <a:ext cx="139869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神石高原町</a:t>
                  </a:r>
                </a:p>
              </p:txBody>
            </p:sp>
            <p:sp>
              <p:nvSpPr>
                <p:cNvPr id="1792" name="正方形/長方形 1791">
                  <a:extLst>
                    <a:ext uri="{FF2B5EF4-FFF2-40B4-BE49-F238E27FC236}">
                      <a16:creationId xmlns:a16="http://schemas.microsoft.com/office/drawing/2014/main" id="{33DA1F0F-1220-4CD9-8AB4-F2200DCD44C5}"/>
                    </a:ext>
                  </a:extLst>
                </p:cNvPr>
                <p:cNvSpPr/>
                <p:nvPr/>
              </p:nvSpPr>
              <p:spPr>
                <a:xfrm>
                  <a:off x="7767440" y="4372950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世羅町</a:t>
                  </a:r>
                </a:p>
              </p:txBody>
            </p:sp>
            <p:sp>
              <p:nvSpPr>
                <p:cNvPr id="1793" name="正方形/長方形 1792">
                  <a:extLst>
                    <a:ext uri="{FF2B5EF4-FFF2-40B4-BE49-F238E27FC236}">
                      <a16:creationId xmlns:a16="http://schemas.microsoft.com/office/drawing/2014/main" id="{2CEE3BDC-0797-412B-B9AA-D1A8D8AD0DE2}"/>
                    </a:ext>
                  </a:extLst>
                </p:cNvPr>
                <p:cNvSpPr/>
                <p:nvPr/>
              </p:nvSpPr>
              <p:spPr>
                <a:xfrm>
                  <a:off x="6658813" y="7623992"/>
                  <a:ext cx="1398690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大崎上島町</a:t>
                  </a:r>
                </a:p>
              </p:txBody>
            </p:sp>
            <p:sp>
              <p:nvSpPr>
                <p:cNvPr id="1794" name="正方形/長方形 1793">
                  <a:extLst>
                    <a:ext uri="{FF2B5EF4-FFF2-40B4-BE49-F238E27FC236}">
                      <a16:creationId xmlns:a16="http://schemas.microsoft.com/office/drawing/2014/main" id="{10D15133-81DB-42DE-AC16-BC147B3447B2}"/>
                    </a:ext>
                  </a:extLst>
                </p:cNvPr>
                <p:cNvSpPr/>
                <p:nvPr/>
              </p:nvSpPr>
              <p:spPr>
                <a:xfrm>
                  <a:off x="3662653" y="3594646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北広島町</a:t>
                  </a:r>
                </a:p>
              </p:txBody>
            </p:sp>
            <p:sp>
              <p:nvSpPr>
                <p:cNvPr id="1795" name="正方形/長方形 1794">
                  <a:extLst>
                    <a:ext uri="{FF2B5EF4-FFF2-40B4-BE49-F238E27FC236}">
                      <a16:creationId xmlns:a16="http://schemas.microsoft.com/office/drawing/2014/main" id="{D8DEC00A-0231-4A8C-84F9-C5937D75F4F2}"/>
                    </a:ext>
                  </a:extLst>
                </p:cNvPr>
                <p:cNvSpPr/>
                <p:nvPr/>
              </p:nvSpPr>
              <p:spPr>
                <a:xfrm>
                  <a:off x="2101006" y="4530725"/>
                  <a:ext cx="139869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安芸太田町</a:t>
                  </a:r>
                </a:p>
              </p:txBody>
            </p:sp>
            <p:sp>
              <p:nvSpPr>
                <p:cNvPr id="1796" name="正方形/長方形 1795">
                  <a:extLst>
                    <a:ext uri="{FF2B5EF4-FFF2-40B4-BE49-F238E27FC236}">
                      <a16:creationId xmlns:a16="http://schemas.microsoft.com/office/drawing/2014/main" id="{EA9912C6-ADF9-4256-A0E0-45E4BEF3DB00}"/>
                    </a:ext>
                  </a:extLst>
                </p:cNvPr>
                <p:cNvSpPr/>
                <p:nvPr/>
              </p:nvSpPr>
              <p:spPr>
                <a:xfrm>
                  <a:off x="4115262" y="6961187"/>
                  <a:ext cx="77186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坂町</a:t>
                  </a:r>
                </a:p>
              </p:txBody>
            </p:sp>
            <p:sp>
              <p:nvSpPr>
                <p:cNvPr id="1797" name="正方形/長方形 1796">
                  <a:extLst>
                    <a:ext uri="{FF2B5EF4-FFF2-40B4-BE49-F238E27FC236}">
                      <a16:creationId xmlns:a16="http://schemas.microsoft.com/office/drawing/2014/main" id="{838E1903-4DEA-4383-A399-EC89ABB5BC12}"/>
                    </a:ext>
                  </a:extLst>
                </p:cNvPr>
                <p:cNvSpPr/>
                <p:nvPr/>
              </p:nvSpPr>
              <p:spPr>
                <a:xfrm>
                  <a:off x="4497758" y="6536104"/>
                  <a:ext cx="980804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海田町</a:t>
                  </a:r>
                </a:p>
              </p:txBody>
            </p:sp>
            <p:sp>
              <p:nvSpPr>
                <p:cNvPr id="1798" name="正方形/長方形 1797">
                  <a:extLst>
                    <a:ext uri="{FF2B5EF4-FFF2-40B4-BE49-F238E27FC236}">
                      <a16:creationId xmlns:a16="http://schemas.microsoft.com/office/drawing/2014/main" id="{8698F43E-FBC2-404C-AF2C-CB5B8B74DCE0}"/>
                    </a:ext>
                  </a:extLst>
                </p:cNvPr>
                <p:cNvSpPr/>
                <p:nvPr/>
              </p:nvSpPr>
              <p:spPr>
                <a:xfrm>
                  <a:off x="5260123" y="3521174"/>
                  <a:ext cx="139869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安芸高田市</a:t>
                  </a:r>
                </a:p>
              </p:txBody>
            </p:sp>
            <p:sp>
              <p:nvSpPr>
                <p:cNvPr id="1799" name="正方形/長方形 1798">
                  <a:extLst>
                    <a:ext uri="{FF2B5EF4-FFF2-40B4-BE49-F238E27FC236}">
                      <a16:creationId xmlns:a16="http://schemas.microsoft.com/office/drawing/2014/main" id="{503BDE1E-4670-4E19-B9E1-56837D542F6A}"/>
                    </a:ext>
                  </a:extLst>
                </p:cNvPr>
                <p:cNvSpPr/>
                <p:nvPr/>
              </p:nvSpPr>
              <p:spPr>
                <a:xfrm>
                  <a:off x="1478836" y="6314325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廿日市市</a:t>
                  </a:r>
                </a:p>
              </p:txBody>
            </p:sp>
            <p:sp>
              <p:nvSpPr>
                <p:cNvPr id="1800" name="正方形/長方形 1799">
                  <a:extLst>
                    <a:ext uri="{FF2B5EF4-FFF2-40B4-BE49-F238E27FC236}">
                      <a16:creationId xmlns:a16="http://schemas.microsoft.com/office/drawing/2014/main" id="{6D494080-E1F9-46CA-8063-9902402EC920}"/>
                    </a:ext>
                  </a:extLst>
                </p:cNvPr>
                <p:cNvSpPr/>
                <p:nvPr/>
              </p:nvSpPr>
              <p:spPr>
                <a:xfrm>
                  <a:off x="1736641" y="7549637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大竹市</a:t>
                  </a:r>
                </a:p>
              </p:txBody>
            </p:sp>
            <p:sp>
              <p:nvSpPr>
                <p:cNvPr id="1801" name="正方形/長方形 1800">
                  <a:extLst>
                    <a:ext uri="{FF2B5EF4-FFF2-40B4-BE49-F238E27FC236}">
                      <a16:creationId xmlns:a16="http://schemas.microsoft.com/office/drawing/2014/main" id="{9A6C166D-CA78-4DA5-95F7-9A38A6534E10}"/>
                    </a:ext>
                  </a:extLst>
                </p:cNvPr>
                <p:cNvSpPr/>
                <p:nvPr/>
              </p:nvSpPr>
              <p:spPr>
                <a:xfrm>
                  <a:off x="4877695" y="6761261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熊野町</a:t>
                  </a:r>
                </a:p>
              </p:txBody>
            </p:sp>
            <p:sp>
              <p:nvSpPr>
                <p:cNvPr id="1802" name="正方形/長方形 1801">
                  <a:extLst>
                    <a:ext uri="{FF2B5EF4-FFF2-40B4-BE49-F238E27FC236}">
                      <a16:creationId xmlns:a16="http://schemas.microsoft.com/office/drawing/2014/main" id="{44A8B60E-18F7-4571-B94E-07E2A4377A23}"/>
                    </a:ext>
                  </a:extLst>
                </p:cNvPr>
                <p:cNvSpPr/>
                <p:nvPr/>
              </p:nvSpPr>
              <p:spPr>
                <a:xfrm>
                  <a:off x="4175917" y="6252955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府中町</a:t>
                  </a:r>
                </a:p>
              </p:txBody>
            </p:sp>
            <p:sp>
              <p:nvSpPr>
                <p:cNvPr id="1803" name="正方形/長方形 1802">
                  <a:extLst>
                    <a:ext uri="{FF2B5EF4-FFF2-40B4-BE49-F238E27FC236}">
                      <a16:creationId xmlns:a16="http://schemas.microsoft.com/office/drawing/2014/main" id="{5B4D84A3-F387-4C9D-99A7-E2F8D564710C}"/>
                    </a:ext>
                  </a:extLst>
                </p:cNvPr>
                <p:cNvSpPr/>
                <p:nvPr/>
              </p:nvSpPr>
              <p:spPr>
                <a:xfrm>
                  <a:off x="3498197" y="7963736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江田島市</a:t>
                  </a:r>
                </a:p>
              </p:txBody>
            </p:sp>
            <p:sp>
              <p:nvSpPr>
                <p:cNvPr id="1804" name="正方形/長方形 1803">
                  <a:extLst>
                    <a:ext uri="{FF2B5EF4-FFF2-40B4-BE49-F238E27FC236}">
                      <a16:creationId xmlns:a16="http://schemas.microsoft.com/office/drawing/2014/main" id="{519188FC-1184-4110-8096-7302C64CA09A}"/>
                    </a:ext>
                  </a:extLst>
                </p:cNvPr>
                <p:cNvSpPr/>
                <p:nvPr/>
              </p:nvSpPr>
              <p:spPr>
                <a:xfrm>
                  <a:off x="5768941" y="5681761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東広島市</a:t>
                  </a:r>
                </a:p>
              </p:txBody>
            </p:sp>
            <p:sp>
              <p:nvSpPr>
                <p:cNvPr id="1805" name="正方形/長方形 1804">
                  <a:extLst>
                    <a:ext uri="{FF2B5EF4-FFF2-40B4-BE49-F238E27FC236}">
                      <a16:creationId xmlns:a16="http://schemas.microsoft.com/office/drawing/2014/main" id="{70C545DA-F245-4B3D-82B6-DA03F837B536}"/>
                    </a:ext>
                  </a:extLst>
                </p:cNvPr>
                <p:cNvSpPr/>
                <p:nvPr/>
              </p:nvSpPr>
              <p:spPr>
                <a:xfrm>
                  <a:off x="9075782" y="4197448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府中市</a:t>
                  </a:r>
                </a:p>
              </p:txBody>
            </p:sp>
            <p:sp>
              <p:nvSpPr>
                <p:cNvPr id="1806" name="正方形/長方形 1805">
                  <a:extLst>
                    <a:ext uri="{FF2B5EF4-FFF2-40B4-BE49-F238E27FC236}">
                      <a16:creationId xmlns:a16="http://schemas.microsoft.com/office/drawing/2014/main" id="{1A5449F3-29A1-4F58-AFF0-A7EC7EE64C6E}"/>
                    </a:ext>
                  </a:extLst>
                </p:cNvPr>
                <p:cNvSpPr/>
                <p:nvPr/>
              </p:nvSpPr>
              <p:spPr>
                <a:xfrm>
                  <a:off x="6614246" y="2779374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三次市</a:t>
                  </a:r>
                </a:p>
              </p:txBody>
            </p:sp>
            <p:sp>
              <p:nvSpPr>
                <p:cNvPr id="1807" name="正方形/長方形 1806">
                  <a:extLst>
                    <a:ext uri="{FF2B5EF4-FFF2-40B4-BE49-F238E27FC236}">
                      <a16:creationId xmlns:a16="http://schemas.microsoft.com/office/drawing/2014/main" id="{857E5EDA-A336-4343-9049-59D782341892}"/>
                    </a:ext>
                  </a:extLst>
                </p:cNvPr>
                <p:cNvSpPr/>
                <p:nvPr/>
              </p:nvSpPr>
              <p:spPr>
                <a:xfrm>
                  <a:off x="8249317" y="1410788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庄原市</a:t>
                  </a:r>
                </a:p>
              </p:txBody>
            </p:sp>
            <p:sp>
              <p:nvSpPr>
                <p:cNvPr id="1808" name="正方形/長方形 1807">
                  <a:extLst>
                    <a:ext uri="{FF2B5EF4-FFF2-40B4-BE49-F238E27FC236}">
                      <a16:creationId xmlns:a16="http://schemas.microsoft.com/office/drawing/2014/main" id="{6A0D3E7C-52E8-4966-A5FF-018BA879F40E}"/>
                    </a:ext>
                  </a:extLst>
                </p:cNvPr>
                <p:cNvSpPr/>
                <p:nvPr/>
              </p:nvSpPr>
              <p:spPr>
                <a:xfrm>
                  <a:off x="10190699" y="5225857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福山市</a:t>
                  </a:r>
                </a:p>
              </p:txBody>
            </p:sp>
            <p:sp>
              <p:nvSpPr>
                <p:cNvPr id="1809" name="正方形/長方形 1808">
                  <a:extLst>
                    <a:ext uri="{FF2B5EF4-FFF2-40B4-BE49-F238E27FC236}">
                      <a16:creationId xmlns:a16="http://schemas.microsoft.com/office/drawing/2014/main" id="{41D4B5E3-9F1C-4A64-960B-0152C942E6E0}"/>
                    </a:ext>
                  </a:extLst>
                </p:cNvPr>
                <p:cNvSpPr/>
                <p:nvPr/>
              </p:nvSpPr>
              <p:spPr>
                <a:xfrm>
                  <a:off x="8903629" y="5478682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尾道市</a:t>
                  </a:r>
                </a:p>
              </p:txBody>
            </p:sp>
            <p:sp>
              <p:nvSpPr>
                <p:cNvPr id="1810" name="正方形/長方形 1809">
                  <a:extLst>
                    <a:ext uri="{FF2B5EF4-FFF2-40B4-BE49-F238E27FC236}">
                      <a16:creationId xmlns:a16="http://schemas.microsoft.com/office/drawing/2014/main" id="{97F0F7DC-7A6C-4214-9D04-D41BAE9CC3A3}"/>
                    </a:ext>
                  </a:extLst>
                </p:cNvPr>
                <p:cNvSpPr/>
                <p:nvPr/>
              </p:nvSpPr>
              <p:spPr>
                <a:xfrm>
                  <a:off x="7767440" y="5902581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三原市</a:t>
                  </a:r>
                </a:p>
              </p:txBody>
            </p:sp>
            <p:sp>
              <p:nvSpPr>
                <p:cNvPr id="1811" name="正方形/長方形 1810">
                  <a:extLst>
                    <a:ext uri="{FF2B5EF4-FFF2-40B4-BE49-F238E27FC236}">
                      <a16:creationId xmlns:a16="http://schemas.microsoft.com/office/drawing/2014/main" id="{6C6B8E2F-9040-4FBD-B2F2-9F6BBB30E0EB}"/>
                    </a:ext>
                  </a:extLst>
                </p:cNvPr>
                <p:cNvSpPr/>
                <p:nvPr/>
              </p:nvSpPr>
              <p:spPr>
                <a:xfrm>
                  <a:off x="6836367" y="6486686"/>
                  <a:ext cx="980804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竹原市</a:t>
                  </a:r>
                </a:p>
              </p:txBody>
            </p:sp>
          </p:grpSp>
          <p:grpSp>
            <p:nvGrpSpPr>
              <p:cNvPr id="1779" name="グループ化 1778">
                <a:extLst>
                  <a:ext uri="{FF2B5EF4-FFF2-40B4-BE49-F238E27FC236}">
                    <a16:creationId xmlns:a16="http://schemas.microsoft.com/office/drawing/2014/main" id="{18CD852B-9474-4DA5-AE05-A1A1F1B1C29F}"/>
                  </a:ext>
                </a:extLst>
              </p:cNvPr>
              <p:cNvGrpSpPr/>
              <p:nvPr/>
            </p:nvGrpSpPr>
            <p:grpSpPr>
              <a:xfrm>
                <a:off x="18431094" y="32660032"/>
                <a:ext cx="1397485" cy="838448"/>
                <a:chOff x="2416308" y="4990136"/>
                <a:chExt cx="3123031" cy="1873721"/>
              </a:xfrm>
            </p:grpSpPr>
            <p:sp>
              <p:nvSpPr>
                <p:cNvPr id="1781" name="正方形/長方形 1780">
                  <a:extLst>
                    <a:ext uri="{FF2B5EF4-FFF2-40B4-BE49-F238E27FC236}">
                      <a16:creationId xmlns:a16="http://schemas.microsoft.com/office/drawing/2014/main" id="{5485B309-4265-49FE-A935-4175D6B76F3A}"/>
                    </a:ext>
                  </a:extLst>
                </p:cNvPr>
                <p:cNvSpPr/>
                <p:nvPr/>
              </p:nvSpPr>
              <p:spPr>
                <a:xfrm>
                  <a:off x="3752837" y="6509884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1782" name="正方形/長方形 1781">
                  <a:extLst>
                    <a:ext uri="{FF2B5EF4-FFF2-40B4-BE49-F238E27FC236}">
                      <a16:creationId xmlns:a16="http://schemas.microsoft.com/office/drawing/2014/main" id="{93F57D3A-D789-45C7-B6A5-46F0526645AD}"/>
                    </a:ext>
                  </a:extLst>
                </p:cNvPr>
                <p:cNvSpPr/>
                <p:nvPr/>
              </p:nvSpPr>
              <p:spPr>
                <a:xfrm>
                  <a:off x="4075179" y="5983996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  <p:sp>
              <p:nvSpPr>
                <p:cNvPr id="1783" name="正方形/長方形 1782">
                  <a:extLst>
                    <a:ext uri="{FF2B5EF4-FFF2-40B4-BE49-F238E27FC236}">
                      <a16:creationId xmlns:a16="http://schemas.microsoft.com/office/drawing/2014/main" id="{0A95FFB0-41C2-45E7-93D3-65CEAD96653D}"/>
                    </a:ext>
                  </a:extLst>
                </p:cNvPr>
                <p:cNvSpPr/>
                <p:nvPr/>
              </p:nvSpPr>
              <p:spPr>
                <a:xfrm>
                  <a:off x="4083365" y="6396413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1784" name="正方形/長方形 1783">
                  <a:extLst>
                    <a:ext uri="{FF2B5EF4-FFF2-40B4-BE49-F238E27FC236}">
                      <a16:creationId xmlns:a16="http://schemas.microsoft.com/office/drawing/2014/main" id="{5413ECF2-2C14-4699-8788-0E2BD02EB148}"/>
                    </a:ext>
                  </a:extLst>
                </p:cNvPr>
                <p:cNvSpPr/>
                <p:nvPr/>
              </p:nvSpPr>
              <p:spPr>
                <a:xfrm>
                  <a:off x="2416308" y="5714664"/>
                  <a:ext cx="796441" cy="35397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佐伯区</a:t>
                  </a:r>
                </a:p>
              </p:txBody>
            </p:sp>
            <p:sp>
              <p:nvSpPr>
                <p:cNvPr id="1785" name="正方形/長方形 1784">
                  <a:extLst>
                    <a:ext uri="{FF2B5EF4-FFF2-40B4-BE49-F238E27FC236}">
                      <a16:creationId xmlns:a16="http://schemas.microsoft.com/office/drawing/2014/main" id="{B2C3B4B6-4C64-472A-9D9B-0E080467C81E}"/>
                    </a:ext>
                  </a:extLst>
                </p:cNvPr>
                <p:cNvSpPr/>
                <p:nvPr/>
              </p:nvSpPr>
              <p:spPr>
                <a:xfrm>
                  <a:off x="4068091" y="4990136"/>
                  <a:ext cx="94393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安佐南区</a:t>
                  </a:r>
                </a:p>
              </p:txBody>
            </p:sp>
            <p:sp>
              <p:nvSpPr>
                <p:cNvPr id="1786" name="正方形/長方形 1785">
                  <a:extLst>
                    <a:ext uri="{FF2B5EF4-FFF2-40B4-BE49-F238E27FC236}">
                      <a16:creationId xmlns:a16="http://schemas.microsoft.com/office/drawing/2014/main" id="{68E86982-AE30-42B5-9E73-33D61DC98DF6}"/>
                    </a:ext>
                  </a:extLst>
                </p:cNvPr>
                <p:cNvSpPr/>
                <p:nvPr/>
              </p:nvSpPr>
              <p:spPr>
                <a:xfrm>
                  <a:off x="3541373" y="6271483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1787" name="正方形/長方形 1786">
                  <a:extLst>
                    <a:ext uri="{FF2B5EF4-FFF2-40B4-BE49-F238E27FC236}">
                      <a16:creationId xmlns:a16="http://schemas.microsoft.com/office/drawing/2014/main" id="{DD2D01DE-1D46-4910-8700-E9069F70090C}"/>
                    </a:ext>
                  </a:extLst>
                </p:cNvPr>
                <p:cNvSpPr/>
                <p:nvPr/>
              </p:nvSpPr>
              <p:spPr>
                <a:xfrm>
                  <a:off x="3516687" y="5692703"/>
                  <a:ext cx="943932" cy="35397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安佐北区</a:t>
                  </a:r>
                </a:p>
              </p:txBody>
            </p:sp>
            <p:sp>
              <p:nvSpPr>
                <p:cNvPr id="1788" name="正方形/長方形 1787">
                  <a:extLst>
                    <a:ext uri="{FF2B5EF4-FFF2-40B4-BE49-F238E27FC236}">
                      <a16:creationId xmlns:a16="http://schemas.microsoft.com/office/drawing/2014/main" id="{266C6347-92AE-4C2A-B370-9DA00B8AB440}"/>
                    </a:ext>
                  </a:extLst>
                </p:cNvPr>
                <p:cNvSpPr/>
                <p:nvPr/>
              </p:nvSpPr>
              <p:spPr>
                <a:xfrm>
                  <a:off x="4742898" y="6098402"/>
                  <a:ext cx="796441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安芸区</a:t>
                  </a:r>
                </a:p>
              </p:txBody>
            </p:sp>
          </p:grpSp>
          <p:sp>
            <p:nvSpPr>
              <p:cNvPr id="1780" name="正方形/長方形 1779">
                <a:extLst>
                  <a:ext uri="{FF2B5EF4-FFF2-40B4-BE49-F238E27FC236}">
                    <a16:creationId xmlns:a16="http://schemas.microsoft.com/office/drawing/2014/main" id="{E2763FE1-17B5-4E9D-9C40-B02AFFDCA138}"/>
                  </a:ext>
                </a:extLst>
              </p:cNvPr>
              <p:cNvSpPr/>
              <p:nvPr/>
            </p:nvSpPr>
            <p:spPr>
              <a:xfrm>
                <a:off x="19871343" y="32387995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　島</a:t>
                </a:r>
              </a:p>
            </p:txBody>
          </p: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A5F1A4FA-7AA6-4882-9BD2-3D25FF94CB8C}"/>
                </a:ext>
              </a:extLst>
            </p:cNvPr>
            <p:cNvGrpSpPr/>
            <p:nvPr/>
          </p:nvGrpSpPr>
          <p:grpSpPr>
            <a:xfrm>
              <a:off x="14333220" y="32240220"/>
              <a:ext cx="4902517" cy="3366611"/>
              <a:chOff x="14333220" y="32240220"/>
              <a:chExt cx="4902517" cy="3366611"/>
            </a:xfrm>
          </p:grpSpPr>
          <p:grpSp>
            <p:nvGrpSpPr>
              <p:cNvPr id="1728" name="グループ化 1727">
                <a:extLst>
                  <a:ext uri="{FF2B5EF4-FFF2-40B4-BE49-F238E27FC236}">
                    <a16:creationId xmlns:a16="http://schemas.microsoft.com/office/drawing/2014/main" id="{43FDADCE-3892-4E38-9B2C-2B3340CC178E}"/>
                  </a:ext>
                </a:extLst>
              </p:cNvPr>
              <p:cNvGrpSpPr/>
              <p:nvPr/>
            </p:nvGrpSpPr>
            <p:grpSpPr>
              <a:xfrm>
                <a:off x="14333220" y="32240220"/>
                <a:ext cx="4902517" cy="3366611"/>
                <a:chOff x="14333220" y="32240220"/>
                <a:chExt cx="4902517" cy="3366611"/>
              </a:xfrm>
            </p:grpSpPr>
            <p:grpSp>
              <p:nvGrpSpPr>
                <p:cNvPr id="1751" name="グループ化 1750">
                  <a:extLst>
                    <a:ext uri="{FF2B5EF4-FFF2-40B4-BE49-F238E27FC236}">
                      <a16:creationId xmlns:a16="http://schemas.microsoft.com/office/drawing/2014/main" id="{BFCA363B-4746-4A6B-9E0D-E460232A2EB8}"/>
                    </a:ext>
                  </a:extLst>
                </p:cNvPr>
                <p:cNvGrpSpPr/>
                <p:nvPr/>
              </p:nvGrpSpPr>
              <p:grpSpPr>
                <a:xfrm>
                  <a:off x="14333220" y="32240220"/>
                  <a:ext cx="4267200" cy="3357086"/>
                  <a:chOff x="14333220" y="32240220"/>
                  <a:chExt cx="4267200" cy="3357086"/>
                </a:xfrm>
              </p:grpSpPr>
              <p:grpSp>
                <p:nvGrpSpPr>
                  <p:cNvPr id="1753" name="グループ化 1752">
                    <a:extLst>
                      <a:ext uri="{FF2B5EF4-FFF2-40B4-BE49-F238E27FC236}">
                        <a16:creationId xmlns:a16="http://schemas.microsoft.com/office/drawing/2014/main" id="{A886372C-5639-4E15-814C-AAF4DCF13562}"/>
                      </a:ext>
                    </a:extLst>
                  </p:cNvPr>
                  <p:cNvGrpSpPr/>
                  <p:nvPr/>
                </p:nvGrpSpPr>
                <p:grpSpPr>
                  <a:xfrm>
                    <a:off x="14333220" y="32240220"/>
                    <a:ext cx="4267200" cy="3357086"/>
                    <a:chOff x="14333220" y="32240220"/>
                    <a:chExt cx="4267200" cy="3357086"/>
                  </a:xfrm>
                </p:grpSpPr>
                <p:sp>
                  <p:nvSpPr>
                    <p:cNvPr id="1755" name="フリーフォーム: 図形 1754">
                      <a:extLst>
                        <a:ext uri="{FF2B5EF4-FFF2-40B4-BE49-F238E27FC236}">
                          <a16:creationId xmlns:a16="http://schemas.microsoft.com/office/drawing/2014/main" id="{78D99A71-2F8F-4F96-A193-E316F6F6BF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58460" y="35273828"/>
                      <a:ext cx="97250" cy="121072"/>
                    </a:xfrm>
                    <a:custGeom>
                      <a:avLst/>
                      <a:gdLst>
                        <a:gd name="connsiteX0" fmla="*/ 5532 w 97250"/>
                        <a:gd name="connsiteY0" fmla="*/ 0 h 121072"/>
                        <a:gd name="connsiteX1" fmla="*/ 53340 w 97250"/>
                        <a:gd name="connsiteY1" fmla="*/ 9152 h 121072"/>
                        <a:gd name="connsiteX2" fmla="*/ 70008 w 97250"/>
                        <a:gd name="connsiteY2" fmla="*/ 52016 h 121072"/>
                        <a:gd name="connsiteX3" fmla="*/ 97250 w 97250"/>
                        <a:gd name="connsiteY3" fmla="*/ 101960 h 121072"/>
                        <a:gd name="connsiteX4" fmla="*/ 68580 w 97250"/>
                        <a:gd name="connsiteY4" fmla="*/ 121072 h 121072"/>
                        <a:gd name="connsiteX5" fmla="*/ 0 w 97250"/>
                        <a:gd name="connsiteY5" fmla="*/ 82972 h 121072"/>
                        <a:gd name="connsiteX6" fmla="*/ 5532 w 97250"/>
                        <a:gd name="connsiteY6" fmla="*/ 0 h 121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7250" h="121072">
                          <a:moveTo>
                            <a:pt x="5532" y="0"/>
                          </a:moveTo>
                          <a:lnTo>
                            <a:pt x="53340" y="9152"/>
                          </a:lnTo>
                          <a:lnTo>
                            <a:pt x="70008" y="52016"/>
                          </a:lnTo>
                          <a:lnTo>
                            <a:pt x="97250" y="101960"/>
                          </a:lnTo>
                          <a:lnTo>
                            <a:pt x="68580" y="121072"/>
                          </a:lnTo>
                          <a:lnTo>
                            <a:pt x="0" y="82972"/>
                          </a:lnTo>
                          <a:lnTo>
                            <a:pt x="553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6" name="フリーフォーム: 図形 1755">
                      <a:extLst>
                        <a:ext uri="{FF2B5EF4-FFF2-40B4-BE49-F238E27FC236}">
                          <a16:creationId xmlns:a16="http://schemas.microsoft.com/office/drawing/2014/main" id="{1A40726D-307F-48CD-86C2-CF52285A57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39160" y="32499300"/>
                      <a:ext cx="601028" cy="481012"/>
                    </a:xfrm>
                    <a:custGeom>
                      <a:avLst/>
                      <a:gdLst>
                        <a:gd name="connsiteX0" fmla="*/ 386715 w 601028"/>
                        <a:gd name="connsiteY0" fmla="*/ 0 h 481012"/>
                        <a:gd name="connsiteX1" fmla="*/ 458153 w 601028"/>
                        <a:gd name="connsiteY1" fmla="*/ 85724 h 481012"/>
                        <a:gd name="connsiteX2" fmla="*/ 434340 w 601028"/>
                        <a:gd name="connsiteY2" fmla="*/ 180976 h 481012"/>
                        <a:gd name="connsiteX3" fmla="*/ 486728 w 601028"/>
                        <a:gd name="connsiteY3" fmla="*/ 223838 h 481012"/>
                        <a:gd name="connsiteX4" fmla="*/ 515303 w 601028"/>
                        <a:gd name="connsiteY4" fmla="*/ 242888 h 481012"/>
                        <a:gd name="connsiteX5" fmla="*/ 505778 w 601028"/>
                        <a:gd name="connsiteY5" fmla="*/ 300038 h 481012"/>
                        <a:gd name="connsiteX6" fmla="*/ 601028 w 601028"/>
                        <a:gd name="connsiteY6" fmla="*/ 347664 h 481012"/>
                        <a:gd name="connsiteX7" fmla="*/ 358140 w 601028"/>
                        <a:gd name="connsiteY7" fmla="*/ 481012 h 481012"/>
                        <a:gd name="connsiteX8" fmla="*/ 305753 w 601028"/>
                        <a:gd name="connsiteY8" fmla="*/ 447676 h 481012"/>
                        <a:gd name="connsiteX9" fmla="*/ 281940 w 601028"/>
                        <a:gd name="connsiteY9" fmla="*/ 357188 h 481012"/>
                        <a:gd name="connsiteX10" fmla="*/ 162878 w 601028"/>
                        <a:gd name="connsiteY10" fmla="*/ 457200 h 481012"/>
                        <a:gd name="connsiteX11" fmla="*/ 13574 w 601028"/>
                        <a:gd name="connsiteY11" fmla="*/ 395530 h 481012"/>
                        <a:gd name="connsiteX12" fmla="*/ 0 w 601028"/>
                        <a:gd name="connsiteY12" fmla="*/ 327660 h 481012"/>
                        <a:gd name="connsiteX13" fmla="*/ 53340 w 601028"/>
                        <a:gd name="connsiteY13" fmla="*/ 274320 h 481012"/>
                        <a:gd name="connsiteX14" fmla="*/ 175260 w 601028"/>
                        <a:gd name="connsiteY14" fmla="*/ 281940 h 481012"/>
                        <a:gd name="connsiteX15" fmla="*/ 198120 w 601028"/>
                        <a:gd name="connsiteY15" fmla="*/ 213360 h 481012"/>
                        <a:gd name="connsiteX16" fmla="*/ 266700 w 601028"/>
                        <a:gd name="connsiteY16" fmla="*/ 190500 h 481012"/>
                        <a:gd name="connsiteX17" fmla="*/ 289560 w 601028"/>
                        <a:gd name="connsiteY17" fmla="*/ 129540 h 481012"/>
                        <a:gd name="connsiteX18" fmla="*/ 318609 w 601028"/>
                        <a:gd name="connsiteY18" fmla="*/ 19156 h 481012"/>
                        <a:gd name="connsiteX19" fmla="*/ 386715 w 601028"/>
                        <a:gd name="connsiteY19" fmla="*/ 0 h 481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601028" h="481012">
                          <a:moveTo>
                            <a:pt x="386715" y="0"/>
                          </a:moveTo>
                          <a:lnTo>
                            <a:pt x="458153" y="85724"/>
                          </a:lnTo>
                          <a:lnTo>
                            <a:pt x="434340" y="180976"/>
                          </a:lnTo>
                          <a:lnTo>
                            <a:pt x="486728" y="223838"/>
                          </a:lnTo>
                          <a:lnTo>
                            <a:pt x="515303" y="242888"/>
                          </a:lnTo>
                          <a:lnTo>
                            <a:pt x="505778" y="300038"/>
                          </a:lnTo>
                          <a:lnTo>
                            <a:pt x="601028" y="347664"/>
                          </a:lnTo>
                          <a:lnTo>
                            <a:pt x="358140" y="481012"/>
                          </a:lnTo>
                          <a:lnTo>
                            <a:pt x="305753" y="447676"/>
                          </a:lnTo>
                          <a:lnTo>
                            <a:pt x="281940" y="357188"/>
                          </a:lnTo>
                          <a:lnTo>
                            <a:pt x="162878" y="457200"/>
                          </a:lnTo>
                          <a:lnTo>
                            <a:pt x="13574" y="395530"/>
                          </a:lnTo>
                          <a:lnTo>
                            <a:pt x="0" y="327660"/>
                          </a:lnTo>
                          <a:lnTo>
                            <a:pt x="53340" y="274320"/>
                          </a:lnTo>
                          <a:lnTo>
                            <a:pt x="175260" y="281940"/>
                          </a:lnTo>
                          <a:lnTo>
                            <a:pt x="198120" y="213360"/>
                          </a:lnTo>
                          <a:lnTo>
                            <a:pt x="266700" y="190500"/>
                          </a:lnTo>
                          <a:lnTo>
                            <a:pt x="289560" y="129540"/>
                          </a:lnTo>
                          <a:lnTo>
                            <a:pt x="318609" y="19156"/>
                          </a:lnTo>
                          <a:lnTo>
                            <a:pt x="386715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7" name="フリーフォーム: 図形 1756">
                      <a:extLst>
                        <a:ext uri="{FF2B5EF4-FFF2-40B4-BE49-F238E27FC236}">
                          <a16:creationId xmlns:a16="http://schemas.microsoft.com/office/drawing/2014/main" id="{233458CF-F550-48C5-8888-94FC7DEF1C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22780" y="33147000"/>
                      <a:ext cx="1188720" cy="652464"/>
                    </a:xfrm>
                    <a:custGeom>
                      <a:avLst/>
                      <a:gdLst>
                        <a:gd name="connsiteX0" fmla="*/ 83820 w 1188720"/>
                        <a:gd name="connsiteY0" fmla="*/ 0 h 652464"/>
                        <a:gd name="connsiteX1" fmla="*/ 144780 w 1188720"/>
                        <a:gd name="connsiteY1" fmla="*/ 0 h 652464"/>
                        <a:gd name="connsiteX2" fmla="*/ 182880 w 1188720"/>
                        <a:gd name="connsiteY2" fmla="*/ 83820 h 652464"/>
                        <a:gd name="connsiteX3" fmla="*/ 449580 w 1188720"/>
                        <a:gd name="connsiteY3" fmla="*/ 38100 h 652464"/>
                        <a:gd name="connsiteX4" fmla="*/ 464820 w 1188720"/>
                        <a:gd name="connsiteY4" fmla="*/ 91440 h 652464"/>
                        <a:gd name="connsiteX5" fmla="*/ 533400 w 1188720"/>
                        <a:gd name="connsiteY5" fmla="*/ 83820 h 652464"/>
                        <a:gd name="connsiteX6" fmla="*/ 571500 w 1188720"/>
                        <a:gd name="connsiteY6" fmla="*/ 213360 h 652464"/>
                        <a:gd name="connsiteX7" fmla="*/ 693420 w 1188720"/>
                        <a:gd name="connsiteY7" fmla="*/ 205740 h 652464"/>
                        <a:gd name="connsiteX8" fmla="*/ 716280 w 1188720"/>
                        <a:gd name="connsiteY8" fmla="*/ 160020 h 652464"/>
                        <a:gd name="connsiteX9" fmla="*/ 678180 w 1188720"/>
                        <a:gd name="connsiteY9" fmla="*/ 129540 h 652464"/>
                        <a:gd name="connsiteX10" fmla="*/ 670560 w 1188720"/>
                        <a:gd name="connsiteY10" fmla="*/ 60960 h 652464"/>
                        <a:gd name="connsiteX11" fmla="*/ 769620 w 1188720"/>
                        <a:gd name="connsiteY11" fmla="*/ 60960 h 652464"/>
                        <a:gd name="connsiteX12" fmla="*/ 876300 w 1188720"/>
                        <a:gd name="connsiteY12" fmla="*/ 15240 h 652464"/>
                        <a:gd name="connsiteX13" fmla="*/ 906780 w 1188720"/>
                        <a:gd name="connsiteY13" fmla="*/ 0 h 652464"/>
                        <a:gd name="connsiteX14" fmla="*/ 982980 w 1188720"/>
                        <a:gd name="connsiteY14" fmla="*/ 60960 h 652464"/>
                        <a:gd name="connsiteX15" fmla="*/ 967740 w 1188720"/>
                        <a:gd name="connsiteY15" fmla="*/ 83820 h 652464"/>
                        <a:gd name="connsiteX16" fmla="*/ 876300 w 1188720"/>
                        <a:gd name="connsiteY16" fmla="*/ 68580 h 652464"/>
                        <a:gd name="connsiteX17" fmla="*/ 784860 w 1188720"/>
                        <a:gd name="connsiteY17" fmla="*/ 83820 h 652464"/>
                        <a:gd name="connsiteX18" fmla="*/ 777240 w 1188720"/>
                        <a:gd name="connsiteY18" fmla="*/ 152400 h 652464"/>
                        <a:gd name="connsiteX19" fmla="*/ 792480 w 1188720"/>
                        <a:gd name="connsiteY19" fmla="*/ 213360 h 652464"/>
                        <a:gd name="connsiteX20" fmla="*/ 845820 w 1188720"/>
                        <a:gd name="connsiteY20" fmla="*/ 167640 h 652464"/>
                        <a:gd name="connsiteX21" fmla="*/ 929640 w 1188720"/>
                        <a:gd name="connsiteY21" fmla="*/ 175260 h 652464"/>
                        <a:gd name="connsiteX22" fmla="*/ 1051560 w 1188720"/>
                        <a:gd name="connsiteY22" fmla="*/ 205740 h 652464"/>
                        <a:gd name="connsiteX23" fmla="*/ 1067481 w 1188720"/>
                        <a:gd name="connsiteY23" fmla="*/ 189820 h 652464"/>
                        <a:gd name="connsiteX24" fmla="*/ 1088708 w 1188720"/>
                        <a:gd name="connsiteY24" fmla="*/ 242888 h 652464"/>
                        <a:gd name="connsiteX25" fmla="*/ 1126808 w 1188720"/>
                        <a:gd name="connsiteY25" fmla="*/ 242888 h 652464"/>
                        <a:gd name="connsiteX26" fmla="*/ 1188720 w 1188720"/>
                        <a:gd name="connsiteY26" fmla="*/ 300038 h 652464"/>
                        <a:gd name="connsiteX27" fmla="*/ 1174433 w 1188720"/>
                        <a:gd name="connsiteY27" fmla="*/ 414336 h 652464"/>
                        <a:gd name="connsiteX28" fmla="*/ 1102995 w 1188720"/>
                        <a:gd name="connsiteY28" fmla="*/ 404812 h 652464"/>
                        <a:gd name="connsiteX29" fmla="*/ 1074420 w 1188720"/>
                        <a:gd name="connsiteY29" fmla="*/ 428624 h 652464"/>
                        <a:gd name="connsiteX30" fmla="*/ 1026795 w 1188720"/>
                        <a:gd name="connsiteY30" fmla="*/ 361950 h 652464"/>
                        <a:gd name="connsiteX31" fmla="*/ 941070 w 1188720"/>
                        <a:gd name="connsiteY31" fmla="*/ 404812 h 652464"/>
                        <a:gd name="connsiteX32" fmla="*/ 822008 w 1188720"/>
                        <a:gd name="connsiteY32" fmla="*/ 552448 h 652464"/>
                        <a:gd name="connsiteX33" fmla="*/ 693420 w 1188720"/>
                        <a:gd name="connsiteY33" fmla="*/ 576264 h 652464"/>
                        <a:gd name="connsiteX34" fmla="*/ 679133 w 1188720"/>
                        <a:gd name="connsiteY34" fmla="*/ 652464 h 652464"/>
                        <a:gd name="connsiteX35" fmla="*/ 602933 w 1188720"/>
                        <a:gd name="connsiteY35" fmla="*/ 595312 h 652464"/>
                        <a:gd name="connsiteX36" fmla="*/ 541020 w 1188720"/>
                        <a:gd name="connsiteY36" fmla="*/ 595312 h 652464"/>
                        <a:gd name="connsiteX37" fmla="*/ 498158 w 1188720"/>
                        <a:gd name="connsiteY37" fmla="*/ 628648 h 652464"/>
                        <a:gd name="connsiteX38" fmla="*/ 379095 w 1188720"/>
                        <a:gd name="connsiteY38" fmla="*/ 614364 h 652464"/>
                        <a:gd name="connsiteX39" fmla="*/ 369570 w 1188720"/>
                        <a:gd name="connsiteY39" fmla="*/ 523876 h 652464"/>
                        <a:gd name="connsiteX40" fmla="*/ 226695 w 1188720"/>
                        <a:gd name="connsiteY40" fmla="*/ 438152 h 652464"/>
                        <a:gd name="connsiteX41" fmla="*/ 160020 w 1188720"/>
                        <a:gd name="connsiteY41" fmla="*/ 304800 h 652464"/>
                        <a:gd name="connsiteX42" fmla="*/ 89858 w 1188720"/>
                        <a:gd name="connsiteY42" fmla="*/ 241834 h 652464"/>
                        <a:gd name="connsiteX43" fmla="*/ 213360 w 1188720"/>
                        <a:gd name="connsiteY43" fmla="*/ 236220 h 652464"/>
                        <a:gd name="connsiteX44" fmla="*/ 198120 w 1188720"/>
                        <a:gd name="connsiteY44" fmla="*/ 160020 h 652464"/>
                        <a:gd name="connsiteX45" fmla="*/ 30480 w 1188720"/>
                        <a:gd name="connsiteY45" fmla="*/ 137160 h 652464"/>
                        <a:gd name="connsiteX46" fmla="*/ 0 w 1188720"/>
                        <a:gd name="connsiteY46" fmla="*/ 99060 h 652464"/>
                        <a:gd name="connsiteX47" fmla="*/ 0 w 1188720"/>
                        <a:gd name="connsiteY47" fmla="*/ 38100 h 652464"/>
                        <a:gd name="connsiteX48" fmla="*/ 83820 w 1188720"/>
                        <a:gd name="connsiteY48" fmla="*/ 0 h 6524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1188720" h="652464">
                          <a:moveTo>
                            <a:pt x="83820" y="0"/>
                          </a:moveTo>
                          <a:lnTo>
                            <a:pt x="144780" y="0"/>
                          </a:lnTo>
                          <a:lnTo>
                            <a:pt x="182880" y="83820"/>
                          </a:lnTo>
                          <a:lnTo>
                            <a:pt x="449580" y="38100"/>
                          </a:lnTo>
                          <a:lnTo>
                            <a:pt x="464820" y="91440"/>
                          </a:lnTo>
                          <a:lnTo>
                            <a:pt x="533400" y="83820"/>
                          </a:lnTo>
                          <a:lnTo>
                            <a:pt x="571500" y="213360"/>
                          </a:lnTo>
                          <a:lnTo>
                            <a:pt x="693420" y="205740"/>
                          </a:lnTo>
                          <a:lnTo>
                            <a:pt x="716280" y="160020"/>
                          </a:lnTo>
                          <a:lnTo>
                            <a:pt x="678180" y="129540"/>
                          </a:lnTo>
                          <a:lnTo>
                            <a:pt x="670560" y="60960"/>
                          </a:lnTo>
                          <a:lnTo>
                            <a:pt x="769620" y="60960"/>
                          </a:lnTo>
                          <a:lnTo>
                            <a:pt x="876300" y="15240"/>
                          </a:lnTo>
                          <a:lnTo>
                            <a:pt x="906780" y="0"/>
                          </a:lnTo>
                          <a:lnTo>
                            <a:pt x="982980" y="60960"/>
                          </a:lnTo>
                          <a:lnTo>
                            <a:pt x="967740" y="83820"/>
                          </a:lnTo>
                          <a:lnTo>
                            <a:pt x="876300" y="68580"/>
                          </a:lnTo>
                          <a:lnTo>
                            <a:pt x="784860" y="83820"/>
                          </a:lnTo>
                          <a:lnTo>
                            <a:pt x="777240" y="152400"/>
                          </a:lnTo>
                          <a:lnTo>
                            <a:pt x="792480" y="213360"/>
                          </a:lnTo>
                          <a:lnTo>
                            <a:pt x="845820" y="167640"/>
                          </a:lnTo>
                          <a:lnTo>
                            <a:pt x="929640" y="175260"/>
                          </a:lnTo>
                          <a:lnTo>
                            <a:pt x="1051560" y="205740"/>
                          </a:lnTo>
                          <a:lnTo>
                            <a:pt x="1067481" y="189820"/>
                          </a:lnTo>
                          <a:lnTo>
                            <a:pt x="1088708" y="242888"/>
                          </a:lnTo>
                          <a:lnTo>
                            <a:pt x="1126808" y="242888"/>
                          </a:lnTo>
                          <a:lnTo>
                            <a:pt x="1188720" y="300038"/>
                          </a:lnTo>
                          <a:lnTo>
                            <a:pt x="1174433" y="414336"/>
                          </a:lnTo>
                          <a:lnTo>
                            <a:pt x="1102995" y="404812"/>
                          </a:lnTo>
                          <a:lnTo>
                            <a:pt x="1074420" y="428624"/>
                          </a:lnTo>
                          <a:lnTo>
                            <a:pt x="1026795" y="361950"/>
                          </a:lnTo>
                          <a:lnTo>
                            <a:pt x="941070" y="404812"/>
                          </a:lnTo>
                          <a:lnTo>
                            <a:pt x="822008" y="552448"/>
                          </a:lnTo>
                          <a:lnTo>
                            <a:pt x="693420" y="576264"/>
                          </a:lnTo>
                          <a:lnTo>
                            <a:pt x="679133" y="652464"/>
                          </a:lnTo>
                          <a:lnTo>
                            <a:pt x="602933" y="595312"/>
                          </a:lnTo>
                          <a:lnTo>
                            <a:pt x="541020" y="595312"/>
                          </a:lnTo>
                          <a:lnTo>
                            <a:pt x="498158" y="628648"/>
                          </a:lnTo>
                          <a:lnTo>
                            <a:pt x="379095" y="614364"/>
                          </a:lnTo>
                          <a:lnTo>
                            <a:pt x="369570" y="523876"/>
                          </a:lnTo>
                          <a:lnTo>
                            <a:pt x="226695" y="438152"/>
                          </a:lnTo>
                          <a:lnTo>
                            <a:pt x="160020" y="304800"/>
                          </a:lnTo>
                          <a:lnTo>
                            <a:pt x="89858" y="241834"/>
                          </a:lnTo>
                          <a:lnTo>
                            <a:pt x="213360" y="236220"/>
                          </a:lnTo>
                          <a:lnTo>
                            <a:pt x="198120" y="160020"/>
                          </a:lnTo>
                          <a:lnTo>
                            <a:pt x="30480" y="137160"/>
                          </a:lnTo>
                          <a:lnTo>
                            <a:pt x="0" y="99060"/>
                          </a:lnTo>
                          <a:lnTo>
                            <a:pt x="0" y="38100"/>
                          </a:lnTo>
                          <a:lnTo>
                            <a:pt x="8382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8" name="フリーフォーム: 図形 1757">
                      <a:extLst>
                        <a:ext uri="{FF2B5EF4-FFF2-40B4-BE49-F238E27FC236}">
                          <a16:creationId xmlns:a16="http://schemas.microsoft.com/office/drawing/2014/main" id="{E95A3BE8-A8D3-495E-B681-DC6338ADE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54400" y="34166176"/>
                      <a:ext cx="633412" cy="573404"/>
                    </a:xfrm>
                    <a:custGeom>
                      <a:avLst/>
                      <a:gdLst>
                        <a:gd name="connsiteX0" fmla="*/ 614363 w 633412"/>
                        <a:gd name="connsiteY0" fmla="*/ 0 h 573404"/>
                        <a:gd name="connsiteX1" fmla="*/ 614363 w 633412"/>
                        <a:gd name="connsiteY1" fmla="*/ 71436 h 573404"/>
                        <a:gd name="connsiteX2" fmla="*/ 561975 w 633412"/>
                        <a:gd name="connsiteY2" fmla="*/ 147636 h 573404"/>
                        <a:gd name="connsiteX3" fmla="*/ 585788 w 633412"/>
                        <a:gd name="connsiteY3" fmla="*/ 185736 h 573404"/>
                        <a:gd name="connsiteX4" fmla="*/ 557213 w 633412"/>
                        <a:gd name="connsiteY4" fmla="*/ 300036 h 573404"/>
                        <a:gd name="connsiteX5" fmla="*/ 633412 w 633412"/>
                        <a:gd name="connsiteY5" fmla="*/ 323848 h 573404"/>
                        <a:gd name="connsiteX6" fmla="*/ 616538 w 633412"/>
                        <a:gd name="connsiteY6" fmla="*/ 446192 h 573404"/>
                        <a:gd name="connsiteX7" fmla="*/ 601980 w 633412"/>
                        <a:gd name="connsiteY7" fmla="*/ 451484 h 573404"/>
                        <a:gd name="connsiteX8" fmla="*/ 502920 w 633412"/>
                        <a:gd name="connsiteY8" fmla="*/ 443864 h 573404"/>
                        <a:gd name="connsiteX9" fmla="*/ 312420 w 633412"/>
                        <a:gd name="connsiteY9" fmla="*/ 573404 h 573404"/>
                        <a:gd name="connsiteX10" fmla="*/ 175260 w 633412"/>
                        <a:gd name="connsiteY10" fmla="*/ 542924 h 573404"/>
                        <a:gd name="connsiteX11" fmla="*/ 45720 w 633412"/>
                        <a:gd name="connsiteY11" fmla="*/ 474344 h 573404"/>
                        <a:gd name="connsiteX12" fmla="*/ 45720 w 633412"/>
                        <a:gd name="connsiteY12" fmla="*/ 476564 h 573404"/>
                        <a:gd name="connsiteX13" fmla="*/ 14288 w 633412"/>
                        <a:gd name="connsiteY13" fmla="*/ 438148 h 573404"/>
                        <a:gd name="connsiteX14" fmla="*/ 0 w 633412"/>
                        <a:gd name="connsiteY14" fmla="*/ 366712 h 573404"/>
                        <a:gd name="connsiteX15" fmla="*/ 138113 w 633412"/>
                        <a:gd name="connsiteY15" fmla="*/ 238124 h 573404"/>
                        <a:gd name="connsiteX16" fmla="*/ 180975 w 633412"/>
                        <a:gd name="connsiteY16" fmla="*/ 242888 h 573404"/>
                        <a:gd name="connsiteX17" fmla="*/ 209550 w 633412"/>
                        <a:gd name="connsiteY17" fmla="*/ 280988 h 573404"/>
                        <a:gd name="connsiteX18" fmla="*/ 304800 w 633412"/>
                        <a:gd name="connsiteY18" fmla="*/ 209548 h 573404"/>
                        <a:gd name="connsiteX19" fmla="*/ 381000 w 633412"/>
                        <a:gd name="connsiteY19" fmla="*/ 23812 h 573404"/>
                        <a:gd name="connsiteX20" fmla="*/ 514350 w 633412"/>
                        <a:gd name="connsiteY20" fmla="*/ 66672 h 573404"/>
                        <a:gd name="connsiteX21" fmla="*/ 547688 w 633412"/>
                        <a:gd name="connsiteY21" fmla="*/ 4760 h 573404"/>
                        <a:gd name="connsiteX22" fmla="*/ 614363 w 633412"/>
                        <a:gd name="connsiteY22" fmla="*/ 0 h 5734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33412" h="573404">
                          <a:moveTo>
                            <a:pt x="614363" y="0"/>
                          </a:moveTo>
                          <a:lnTo>
                            <a:pt x="614363" y="71436"/>
                          </a:lnTo>
                          <a:lnTo>
                            <a:pt x="561975" y="147636"/>
                          </a:lnTo>
                          <a:lnTo>
                            <a:pt x="585788" y="185736"/>
                          </a:lnTo>
                          <a:lnTo>
                            <a:pt x="557213" y="300036"/>
                          </a:lnTo>
                          <a:lnTo>
                            <a:pt x="633412" y="323848"/>
                          </a:lnTo>
                          <a:lnTo>
                            <a:pt x="616538" y="446192"/>
                          </a:lnTo>
                          <a:lnTo>
                            <a:pt x="601980" y="451484"/>
                          </a:lnTo>
                          <a:lnTo>
                            <a:pt x="502920" y="443864"/>
                          </a:lnTo>
                          <a:lnTo>
                            <a:pt x="312420" y="573404"/>
                          </a:lnTo>
                          <a:lnTo>
                            <a:pt x="175260" y="542924"/>
                          </a:lnTo>
                          <a:lnTo>
                            <a:pt x="45720" y="474344"/>
                          </a:lnTo>
                          <a:lnTo>
                            <a:pt x="45720" y="476564"/>
                          </a:lnTo>
                          <a:lnTo>
                            <a:pt x="14288" y="438148"/>
                          </a:lnTo>
                          <a:lnTo>
                            <a:pt x="0" y="366712"/>
                          </a:lnTo>
                          <a:lnTo>
                            <a:pt x="138113" y="238124"/>
                          </a:lnTo>
                          <a:lnTo>
                            <a:pt x="180975" y="242888"/>
                          </a:lnTo>
                          <a:lnTo>
                            <a:pt x="209550" y="280988"/>
                          </a:lnTo>
                          <a:lnTo>
                            <a:pt x="304800" y="209548"/>
                          </a:lnTo>
                          <a:lnTo>
                            <a:pt x="381000" y="23812"/>
                          </a:lnTo>
                          <a:lnTo>
                            <a:pt x="514350" y="66672"/>
                          </a:lnTo>
                          <a:lnTo>
                            <a:pt x="547688" y="4760"/>
                          </a:lnTo>
                          <a:lnTo>
                            <a:pt x="614363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9" name="フリーフォーム: 図形 1758">
                      <a:extLst>
                        <a:ext uri="{FF2B5EF4-FFF2-40B4-BE49-F238E27FC236}">
                          <a16:creationId xmlns:a16="http://schemas.microsoft.com/office/drawing/2014/main" id="{B54D77C2-0F66-464B-A7B2-91FCF017B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58645" y="34304288"/>
                      <a:ext cx="495669" cy="694372"/>
                    </a:xfrm>
                    <a:custGeom>
                      <a:avLst/>
                      <a:gdLst>
                        <a:gd name="connsiteX0" fmla="*/ 338506 w 495669"/>
                        <a:gd name="connsiteY0" fmla="*/ 0 h 694372"/>
                        <a:gd name="connsiteX1" fmla="*/ 462331 w 495669"/>
                        <a:gd name="connsiteY1" fmla="*/ 19048 h 694372"/>
                        <a:gd name="connsiteX2" fmla="*/ 462331 w 495669"/>
                        <a:gd name="connsiteY2" fmla="*/ 161924 h 694372"/>
                        <a:gd name="connsiteX3" fmla="*/ 419469 w 495669"/>
                        <a:gd name="connsiteY3" fmla="*/ 214312 h 694372"/>
                        <a:gd name="connsiteX4" fmla="*/ 381369 w 495669"/>
                        <a:gd name="connsiteY4" fmla="*/ 252412 h 694372"/>
                        <a:gd name="connsiteX5" fmla="*/ 395656 w 495669"/>
                        <a:gd name="connsiteY5" fmla="*/ 300036 h 694372"/>
                        <a:gd name="connsiteX6" fmla="*/ 495669 w 495669"/>
                        <a:gd name="connsiteY6" fmla="*/ 347664 h 694372"/>
                        <a:gd name="connsiteX7" fmla="*/ 476619 w 495669"/>
                        <a:gd name="connsiteY7" fmla="*/ 409576 h 694372"/>
                        <a:gd name="connsiteX8" fmla="*/ 395656 w 495669"/>
                        <a:gd name="connsiteY8" fmla="*/ 466724 h 694372"/>
                        <a:gd name="connsiteX9" fmla="*/ 400419 w 495669"/>
                        <a:gd name="connsiteY9" fmla="*/ 590552 h 694372"/>
                        <a:gd name="connsiteX10" fmla="*/ 433532 w 495669"/>
                        <a:gd name="connsiteY10" fmla="*/ 667816 h 694372"/>
                        <a:gd name="connsiteX11" fmla="*/ 380416 w 495669"/>
                        <a:gd name="connsiteY11" fmla="*/ 694372 h 694372"/>
                        <a:gd name="connsiteX12" fmla="*/ 319456 w 495669"/>
                        <a:gd name="connsiteY12" fmla="*/ 618172 h 694372"/>
                        <a:gd name="connsiteX13" fmla="*/ 342316 w 495669"/>
                        <a:gd name="connsiteY13" fmla="*/ 549592 h 694372"/>
                        <a:gd name="connsiteX14" fmla="*/ 281356 w 495669"/>
                        <a:gd name="connsiteY14" fmla="*/ 473392 h 694372"/>
                        <a:gd name="connsiteX15" fmla="*/ 197536 w 495669"/>
                        <a:gd name="connsiteY15" fmla="*/ 435292 h 694372"/>
                        <a:gd name="connsiteX16" fmla="*/ 121336 w 495669"/>
                        <a:gd name="connsiteY16" fmla="*/ 343852 h 694372"/>
                        <a:gd name="connsiteX17" fmla="*/ 0 w 495669"/>
                        <a:gd name="connsiteY17" fmla="*/ 324692 h 694372"/>
                        <a:gd name="connsiteX18" fmla="*/ 9894 w 495669"/>
                        <a:gd name="connsiteY18" fmla="*/ 238124 h 694372"/>
                        <a:gd name="connsiteX19" fmla="*/ 43231 w 495669"/>
                        <a:gd name="connsiteY19" fmla="*/ 190500 h 694372"/>
                        <a:gd name="connsiteX20" fmla="*/ 114669 w 495669"/>
                        <a:gd name="connsiteY20" fmla="*/ 180976 h 694372"/>
                        <a:gd name="connsiteX21" fmla="*/ 148006 w 495669"/>
                        <a:gd name="connsiteY21" fmla="*/ 104776 h 694372"/>
                        <a:gd name="connsiteX22" fmla="*/ 209919 w 495669"/>
                        <a:gd name="connsiteY22" fmla="*/ 138112 h 694372"/>
                        <a:gd name="connsiteX23" fmla="*/ 281356 w 495669"/>
                        <a:gd name="connsiteY23" fmla="*/ 100012 h 694372"/>
                        <a:gd name="connsiteX24" fmla="*/ 338506 w 495669"/>
                        <a:gd name="connsiteY24" fmla="*/ 0 h 694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495669" h="694372">
                          <a:moveTo>
                            <a:pt x="338506" y="0"/>
                          </a:moveTo>
                          <a:lnTo>
                            <a:pt x="462331" y="19048"/>
                          </a:lnTo>
                          <a:lnTo>
                            <a:pt x="462331" y="161924"/>
                          </a:lnTo>
                          <a:lnTo>
                            <a:pt x="419469" y="214312"/>
                          </a:lnTo>
                          <a:lnTo>
                            <a:pt x="381369" y="252412"/>
                          </a:lnTo>
                          <a:lnTo>
                            <a:pt x="395656" y="300036"/>
                          </a:lnTo>
                          <a:lnTo>
                            <a:pt x="495669" y="347664"/>
                          </a:lnTo>
                          <a:lnTo>
                            <a:pt x="476619" y="409576"/>
                          </a:lnTo>
                          <a:lnTo>
                            <a:pt x="395656" y="466724"/>
                          </a:lnTo>
                          <a:lnTo>
                            <a:pt x="400419" y="590552"/>
                          </a:lnTo>
                          <a:lnTo>
                            <a:pt x="433532" y="667816"/>
                          </a:lnTo>
                          <a:lnTo>
                            <a:pt x="380416" y="694372"/>
                          </a:lnTo>
                          <a:lnTo>
                            <a:pt x="319456" y="618172"/>
                          </a:lnTo>
                          <a:lnTo>
                            <a:pt x="342316" y="549592"/>
                          </a:lnTo>
                          <a:lnTo>
                            <a:pt x="281356" y="473392"/>
                          </a:lnTo>
                          <a:lnTo>
                            <a:pt x="197536" y="435292"/>
                          </a:lnTo>
                          <a:lnTo>
                            <a:pt x="121336" y="343852"/>
                          </a:lnTo>
                          <a:lnTo>
                            <a:pt x="0" y="324692"/>
                          </a:lnTo>
                          <a:lnTo>
                            <a:pt x="9894" y="238124"/>
                          </a:lnTo>
                          <a:lnTo>
                            <a:pt x="43231" y="190500"/>
                          </a:lnTo>
                          <a:lnTo>
                            <a:pt x="114669" y="180976"/>
                          </a:lnTo>
                          <a:lnTo>
                            <a:pt x="148006" y="104776"/>
                          </a:lnTo>
                          <a:lnTo>
                            <a:pt x="209919" y="138112"/>
                          </a:lnTo>
                          <a:lnTo>
                            <a:pt x="281356" y="100012"/>
                          </a:lnTo>
                          <a:lnTo>
                            <a:pt x="338506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0" name="フリーフォーム: 図形 1759">
                      <a:extLst>
                        <a:ext uri="{FF2B5EF4-FFF2-40B4-BE49-F238E27FC236}">
                          <a16:creationId xmlns:a16="http://schemas.microsoft.com/office/drawing/2014/main" id="{A8C09B74-D8F9-40CF-A200-1F8636176E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90262" y="32240220"/>
                      <a:ext cx="1287099" cy="1735456"/>
                    </a:xfrm>
                    <a:custGeom>
                      <a:avLst/>
                      <a:gdLst>
                        <a:gd name="connsiteX0" fmla="*/ 1149939 w 1287099"/>
                        <a:gd name="connsiteY0" fmla="*/ 0 h 1735456"/>
                        <a:gd name="connsiteX1" fmla="*/ 1203279 w 1287099"/>
                        <a:gd name="connsiteY1" fmla="*/ 220980 h 1735456"/>
                        <a:gd name="connsiteX2" fmla="*/ 1264239 w 1287099"/>
                        <a:gd name="connsiteY2" fmla="*/ 259080 h 1735456"/>
                        <a:gd name="connsiteX3" fmla="*/ 1287099 w 1287099"/>
                        <a:gd name="connsiteY3" fmla="*/ 396240 h 1735456"/>
                        <a:gd name="connsiteX4" fmla="*/ 1218519 w 1287099"/>
                        <a:gd name="connsiteY4" fmla="*/ 426720 h 1735456"/>
                        <a:gd name="connsiteX5" fmla="*/ 1226139 w 1287099"/>
                        <a:gd name="connsiteY5" fmla="*/ 502920 h 1735456"/>
                        <a:gd name="connsiteX6" fmla="*/ 1134699 w 1287099"/>
                        <a:gd name="connsiteY6" fmla="*/ 617220 h 1735456"/>
                        <a:gd name="connsiteX7" fmla="*/ 1149203 w 1287099"/>
                        <a:gd name="connsiteY7" fmla="*/ 660732 h 1735456"/>
                        <a:gd name="connsiteX8" fmla="*/ 1057864 w 1287099"/>
                        <a:gd name="connsiteY8" fmla="*/ 659130 h 1735456"/>
                        <a:gd name="connsiteX9" fmla="*/ 1045164 w 1287099"/>
                        <a:gd name="connsiteY9" fmla="*/ 703580 h 1735456"/>
                        <a:gd name="connsiteX10" fmla="*/ 1048339 w 1287099"/>
                        <a:gd name="connsiteY10" fmla="*/ 770256 h 1735456"/>
                        <a:gd name="connsiteX11" fmla="*/ 991189 w 1287099"/>
                        <a:gd name="connsiteY11" fmla="*/ 875030 h 1735456"/>
                        <a:gd name="connsiteX12" fmla="*/ 861014 w 1287099"/>
                        <a:gd name="connsiteY12" fmla="*/ 1002030 h 1735456"/>
                        <a:gd name="connsiteX13" fmla="*/ 816564 w 1287099"/>
                        <a:gd name="connsiteY13" fmla="*/ 995680 h 1735456"/>
                        <a:gd name="connsiteX14" fmla="*/ 730839 w 1287099"/>
                        <a:gd name="connsiteY14" fmla="*/ 992504 h 1735456"/>
                        <a:gd name="connsiteX15" fmla="*/ 708614 w 1287099"/>
                        <a:gd name="connsiteY15" fmla="*/ 1021080 h 1735456"/>
                        <a:gd name="connsiteX16" fmla="*/ 743539 w 1287099"/>
                        <a:gd name="connsiteY16" fmla="*/ 1078230 h 1735456"/>
                        <a:gd name="connsiteX17" fmla="*/ 705439 w 1287099"/>
                        <a:gd name="connsiteY17" fmla="*/ 1116330 h 1735456"/>
                        <a:gd name="connsiteX18" fmla="*/ 708614 w 1287099"/>
                        <a:gd name="connsiteY18" fmla="*/ 1151256 h 1735456"/>
                        <a:gd name="connsiteX19" fmla="*/ 775289 w 1287099"/>
                        <a:gd name="connsiteY19" fmla="*/ 1189356 h 1735456"/>
                        <a:gd name="connsiteX20" fmla="*/ 794339 w 1287099"/>
                        <a:gd name="connsiteY20" fmla="*/ 1325880 h 1735456"/>
                        <a:gd name="connsiteX21" fmla="*/ 753064 w 1287099"/>
                        <a:gd name="connsiteY21" fmla="*/ 1402080 h 1735456"/>
                        <a:gd name="connsiteX22" fmla="*/ 695914 w 1287099"/>
                        <a:gd name="connsiteY22" fmla="*/ 1402080 h 1735456"/>
                        <a:gd name="connsiteX23" fmla="*/ 651464 w 1287099"/>
                        <a:gd name="connsiteY23" fmla="*/ 1449704 h 1735456"/>
                        <a:gd name="connsiteX24" fmla="*/ 572089 w 1287099"/>
                        <a:gd name="connsiteY24" fmla="*/ 1624332 h 1735456"/>
                        <a:gd name="connsiteX25" fmla="*/ 492714 w 1287099"/>
                        <a:gd name="connsiteY25" fmla="*/ 1630680 h 1735456"/>
                        <a:gd name="connsiteX26" fmla="*/ 429214 w 1287099"/>
                        <a:gd name="connsiteY26" fmla="*/ 1700532 h 1735456"/>
                        <a:gd name="connsiteX27" fmla="*/ 368889 w 1287099"/>
                        <a:gd name="connsiteY27" fmla="*/ 1700532 h 1735456"/>
                        <a:gd name="connsiteX28" fmla="*/ 302214 w 1287099"/>
                        <a:gd name="connsiteY28" fmla="*/ 1735456 h 1735456"/>
                        <a:gd name="connsiteX29" fmla="*/ 286339 w 1287099"/>
                        <a:gd name="connsiteY29" fmla="*/ 1541780 h 1735456"/>
                        <a:gd name="connsiteX30" fmla="*/ 222839 w 1287099"/>
                        <a:gd name="connsiteY30" fmla="*/ 1484628 h 1735456"/>
                        <a:gd name="connsiteX31" fmla="*/ 226014 w 1287099"/>
                        <a:gd name="connsiteY31" fmla="*/ 1383028 h 1735456"/>
                        <a:gd name="connsiteX32" fmla="*/ 178389 w 1287099"/>
                        <a:gd name="connsiteY32" fmla="*/ 1367156 h 1735456"/>
                        <a:gd name="connsiteX33" fmla="*/ 140289 w 1287099"/>
                        <a:gd name="connsiteY33" fmla="*/ 1389380 h 1735456"/>
                        <a:gd name="connsiteX34" fmla="*/ 99014 w 1287099"/>
                        <a:gd name="connsiteY34" fmla="*/ 1383028 h 1735456"/>
                        <a:gd name="connsiteX35" fmla="*/ 89489 w 1287099"/>
                        <a:gd name="connsiteY35" fmla="*/ 1332228 h 1735456"/>
                        <a:gd name="connsiteX36" fmla="*/ 86224 w 1287099"/>
                        <a:gd name="connsiteY36" fmla="*/ 1318352 h 1735456"/>
                        <a:gd name="connsiteX37" fmla="*/ 106952 w 1287099"/>
                        <a:gd name="connsiteY37" fmla="*/ 1321116 h 1735456"/>
                        <a:gd name="connsiteX38" fmla="*/ 121239 w 1287099"/>
                        <a:gd name="connsiteY38" fmla="*/ 1206818 h 1735456"/>
                        <a:gd name="connsiteX39" fmla="*/ 59327 w 1287099"/>
                        <a:gd name="connsiteY39" fmla="*/ 1149668 h 1735456"/>
                        <a:gd name="connsiteX40" fmla="*/ 21227 w 1287099"/>
                        <a:gd name="connsiteY40" fmla="*/ 1149668 h 1735456"/>
                        <a:gd name="connsiteX41" fmla="*/ 0 w 1287099"/>
                        <a:gd name="connsiteY41" fmla="*/ 1096600 h 1735456"/>
                        <a:gd name="connsiteX42" fmla="*/ 60279 w 1287099"/>
                        <a:gd name="connsiteY42" fmla="*/ 1036320 h 1735456"/>
                        <a:gd name="connsiteX43" fmla="*/ 60279 w 1287099"/>
                        <a:gd name="connsiteY43" fmla="*/ 975360 h 1735456"/>
                        <a:gd name="connsiteX44" fmla="*/ 136479 w 1287099"/>
                        <a:gd name="connsiteY44" fmla="*/ 944880 h 1735456"/>
                        <a:gd name="connsiteX45" fmla="*/ 182199 w 1287099"/>
                        <a:gd name="connsiteY45" fmla="*/ 990600 h 1735456"/>
                        <a:gd name="connsiteX46" fmla="*/ 273639 w 1287099"/>
                        <a:gd name="connsiteY46" fmla="*/ 944880 h 1735456"/>
                        <a:gd name="connsiteX47" fmla="*/ 357459 w 1287099"/>
                        <a:gd name="connsiteY47" fmla="*/ 922020 h 1735456"/>
                        <a:gd name="connsiteX48" fmla="*/ 372699 w 1287099"/>
                        <a:gd name="connsiteY48" fmla="*/ 838200 h 1735456"/>
                        <a:gd name="connsiteX49" fmla="*/ 410799 w 1287099"/>
                        <a:gd name="connsiteY49" fmla="*/ 731520 h 1735456"/>
                        <a:gd name="connsiteX50" fmla="*/ 471759 w 1287099"/>
                        <a:gd name="connsiteY50" fmla="*/ 701040 h 1735456"/>
                        <a:gd name="connsiteX51" fmla="*/ 462473 w 1287099"/>
                        <a:gd name="connsiteY51" fmla="*/ 654610 h 1735456"/>
                        <a:gd name="connsiteX52" fmla="*/ 611777 w 1287099"/>
                        <a:gd name="connsiteY52" fmla="*/ 716280 h 1735456"/>
                        <a:gd name="connsiteX53" fmla="*/ 730839 w 1287099"/>
                        <a:gd name="connsiteY53" fmla="*/ 616268 h 1735456"/>
                        <a:gd name="connsiteX54" fmla="*/ 754652 w 1287099"/>
                        <a:gd name="connsiteY54" fmla="*/ 706756 h 1735456"/>
                        <a:gd name="connsiteX55" fmla="*/ 807039 w 1287099"/>
                        <a:gd name="connsiteY55" fmla="*/ 740092 h 1735456"/>
                        <a:gd name="connsiteX56" fmla="*/ 1049927 w 1287099"/>
                        <a:gd name="connsiteY56" fmla="*/ 606744 h 1735456"/>
                        <a:gd name="connsiteX57" fmla="*/ 954677 w 1287099"/>
                        <a:gd name="connsiteY57" fmla="*/ 559118 h 1735456"/>
                        <a:gd name="connsiteX58" fmla="*/ 964202 w 1287099"/>
                        <a:gd name="connsiteY58" fmla="*/ 501968 h 1735456"/>
                        <a:gd name="connsiteX59" fmla="*/ 935627 w 1287099"/>
                        <a:gd name="connsiteY59" fmla="*/ 482918 h 1735456"/>
                        <a:gd name="connsiteX60" fmla="*/ 883239 w 1287099"/>
                        <a:gd name="connsiteY60" fmla="*/ 440056 h 1735456"/>
                        <a:gd name="connsiteX61" fmla="*/ 907052 w 1287099"/>
                        <a:gd name="connsiteY61" fmla="*/ 344804 h 1735456"/>
                        <a:gd name="connsiteX62" fmla="*/ 835614 w 1287099"/>
                        <a:gd name="connsiteY62" fmla="*/ 259080 h 1735456"/>
                        <a:gd name="connsiteX63" fmla="*/ 767508 w 1287099"/>
                        <a:gd name="connsiteY63" fmla="*/ 278236 h 1735456"/>
                        <a:gd name="connsiteX64" fmla="*/ 776559 w 1287099"/>
                        <a:gd name="connsiteY64" fmla="*/ 243840 h 1735456"/>
                        <a:gd name="connsiteX65" fmla="*/ 807039 w 1287099"/>
                        <a:gd name="connsiteY65" fmla="*/ 213360 h 1735456"/>
                        <a:gd name="connsiteX66" fmla="*/ 890859 w 1287099"/>
                        <a:gd name="connsiteY66" fmla="*/ 213360 h 1735456"/>
                        <a:gd name="connsiteX67" fmla="*/ 890859 w 1287099"/>
                        <a:gd name="connsiteY67" fmla="*/ 114300 h 1735456"/>
                        <a:gd name="connsiteX68" fmla="*/ 951819 w 1287099"/>
                        <a:gd name="connsiteY68" fmla="*/ 45720 h 1735456"/>
                        <a:gd name="connsiteX69" fmla="*/ 1012779 w 1287099"/>
                        <a:gd name="connsiteY69" fmla="*/ 76200 h 1735456"/>
                        <a:gd name="connsiteX70" fmla="*/ 1043259 w 1287099"/>
                        <a:gd name="connsiteY70" fmla="*/ 114300 h 1735456"/>
                        <a:gd name="connsiteX71" fmla="*/ 1096599 w 1287099"/>
                        <a:gd name="connsiteY71" fmla="*/ 99060 h 1735456"/>
                        <a:gd name="connsiteX72" fmla="*/ 1149939 w 1287099"/>
                        <a:gd name="connsiteY72" fmla="*/ 0 h 17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</a:cxnLst>
                      <a:rect l="l" t="t" r="r" b="b"/>
                      <a:pathLst>
                        <a:path w="1287099" h="1735456">
                          <a:moveTo>
                            <a:pt x="1149939" y="0"/>
                          </a:moveTo>
                          <a:lnTo>
                            <a:pt x="1203279" y="220980"/>
                          </a:lnTo>
                          <a:lnTo>
                            <a:pt x="1264239" y="259080"/>
                          </a:lnTo>
                          <a:lnTo>
                            <a:pt x="1287099" y="396240"/>
                          </a:lnTo>
                          <a:lnTo>
                            <a:pt x="1218519" y="426720"/>
                          </a:lnTo>
                          <a:lnTo>
                            <a:pt x="1226139" y="502920"/>
                          </a:lnTo>
                          <a:lnTo>
                            <a:pt x="1134699" y="617220"/>
                          </a:lnTo>
                          <a:lnTo>
                            <a:pt x="1149203" y="660732"/>
                          </a:lnTo>
                          <a:lnTo>
                            <a:pt x="1057864" y="659130"/>
                          </a:lnTo>
                          <a:lnTo>
                            <a:pt x="1045164" y="703580"/>
                          </a:lnTo>
                          <a:lnTo>
                            <a:pt x="1048339" y="770256"/>
                          </a:lnTo>
                          <a:lnTo>
                            <a:pt x="991189" y="875030"/>
                          </a:lnTo>
                          <a:lnTo>
                            <a:pt x="861014" y="1002030"/>
                          </a:lnTo>
                          <a:lnTo>
                            <a:pt x="816564" y="995680"/>
                          </a:lnTo>
                          <a:lnTo>
                            <a:pt x="730839" y="992504"/>
                          </a:lnTo>
                          <a:lnTo>
                            <a:pt x="708614" y="1021080"/>
                          </a:lnTo>
                          <a:lnTo>
                            <a:pt x="743539" y="1078230"/>
                          </a:lnTo>
                          <a:lnTo>
                            <a:pt x="705439" y="1116330"/>
                          </a:lnTo>
                          <a:lnTo>
                            <a:pt x="708614" y="1151256"/>
                          </a:lnTo>
                          <a:lnTo>
                            <a:pt x="775289" y="1189356"/>
                          </a:lnTo>
                          <a:lnTo>
                            <a:pt x="794339" y="1325880"/>
                          </a:lnTo>
                          <a:lnTo>
                            <a:pt x="753064" y="1402080"/>
                          </a:lnTo>
                          <a:lnTo>
                            <a:pt x="695914" y="1402080"/>
                          </a:lnTo>
                          <a:lnTo>
                            <a:pt x="651464" y="1449704"/>
                          </a:lnTo>
                          <a:lnTo>
                            <a:pt x="572089" y="1624332"/>
                          </a:lnTo>
                          <a:lnTo>
                            <a:pt x="492714" y="1630680"/>
                          </a:lnTo>
                          <a:lnTo>
                            <a:pt x="429214" y="1700532"/>
                          </a:lnTo>
                          <a:lnTo>
                            <a:pt x="368889" y="1700532"/>
                          </a:lnTo>
                          <a:lnTo>
                            <a:pt x="302214" y="1735456"/>
                          </a:lnTo>
                          <a:lnTo>
                            <a:pt x="286339" y="1541780"/>
                          </a:lnTo>
                          <a:lnTo>
                            <a:pt x="222839" y="1484628"/>
                          </a:lnTo>
                          <a:cubicBezTo>
                            <a:pt x="223897" y="1450764"/>
                            <a:pt x="224956" y="1416896"/>
                            <a:pt x="226014" y="1383028"/>
                          </a:cubicBezTo>
                          <a:lnTo>
                            <a:pt x="178389" y="1367156"/>
                          </a:lnTo>
                          <a:lnTo>
                            <a:pt x="140289" y="1389380"/>
                          </a:lnTo>
                          <a:lnTo>
                            <a:pt x="99014" y="1383028"/>
                          </a:lnTo>
                          <a:lnTo>
                            <a:pt x="89489" y="1332228"/>
                          </a:lnTo>
                          <a:lnTo>
                            <a:pt x="86224" y="1318352"/>
                          </a:lnTo>
                          <a:lnTo>
                            <a:pt x="106952" y="1321116"/>
                          </a:lnTo>
                          <a:lnTo>
                            <a:pt x="121239" y="1206818"/>
                          </a:lnTo>
                          <a:lnTo>
                            <a:pt x="59327" y="1149668"/>
                          </a:lnTo>
                          <a:lnTo>
                            <a:pt x="21227" y="1149668"/>
                          </a:lnTo>
                          <a:lnTo>
                            <a:pt x="0" y="1096600"/>
                          </a:lnTo>
                          <a:lnTo>
                            <a:pt x="60279" y="1036320"/>
                          </a:lnTo>
                          <a:lnTo>
                            <a:pt x="60279" y="975360"/>
                          </a:lnTo>
                          <a:lnTo>
                            <a:pt x="136479" y="944880"/>
                          </a:lnTo>
                          <a:lnTo>
                            <a:pt x="182199" y="990600"/>
                          </a:lnTo>
                          <a:lnTo>
                            <a:pt x="273639" y="944880"/>
                          </a:lnTo>
                          <a:lnTo>
                            <a:pt x="357459" y="922020"/>
                          </a:lnTo>
                          <a:lnTo>
                            <a:pt x="372699" y="838200"/>
                          </a:lnTo>
                          <a:lnTo>
                            <a:pt x="410799" y="731520"/>
                          </a:lnTo>
                          <a:lnTo>
                            <a:pt x="471759" y="701040"/>
                          </a:lnTo>
                          <a:lnTo>
                            <a:pt x="462473" y="654610"/>
                          </a:lnTo>
                          <a:lnTo>
                            <a:pt x="611777" y="716280"/>
                          </a:lnTo>
                          <a:lnTo>
                            <a:pt x="730839" y="616268"/>
                          </a:lnTo>
                          <a:lnTo>
                            <a:pt x="754652" y="706756"/>
                          </a:lnTo>
                          <a:lnTo>
                            <a:pt x="807039" y="740092"/>
                          </a:lnTo>
                          <a:lnTo>
                            <a:pt x="1049927" y="606744"/>
                          </a:lnTo>
                          <a:lnTo>
                            <a:pt x="954677" y="559118"/>
                          </a:lnTo>
                          <a:lnTo>
                            <a:pt x="964202" y="501968"/>
                          </a:lnTo>
                          <a:lnTo>
                            <a:pt x="935627" y="482918"/>
                          </a:lnTo>
                          <a:lnTo>
                            <a:pt x="883239" y="440056"/>
                          </a:lnTo>
                          <a:lnTo>
                            <a:pt x="907052" y="344804"/>
                          </a:lnTo>
                          <a:lnTo>
                            <a:pt x="835614" y="259080"/>
                          </a:lnTo>
                          <a:lnTo>
                            <a:pt x="767508" y="278236"/>
                          </a:lnTo>
                          <a:lnTo>
                            <a:pt x="776559" y="243840"/>
                          </a:lnTo>
                          <a:lnTo>
                            <a:pt x="807039" y="213360"/>
                          </a:lnTo>
                          <a:lnTo>
                            <a:pt x="890859" y="213360"/>
                          </a:lnTo>
                          <a:lnTo>
                            <a:pt x="890859" y="114300"/>
                          </a:lnTo>
                          <a:lnTo>
                            <a:pt x="951819" y="45720"/>
                          </a:lnTo>
                          <a:lnTo>
                            <a:pt x="1012779" y="76200"/>
                          </a:lnTo>
                          <a:lnTo>
                            <a:pt x="1043259" y="114300"/>
                          </a:lnTo>
                          <a:lnTo>
                            <a:pt x="1096599" y="99060"/>
                          </a:lnTo>
                          <a:lnTo>
                            <a:pt x="1149939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1" name="フリーフォーム: 図形 1760">
                      <a:extLst>
                        <a:ext uri="{FF2B5EF4-FFF2-40B4-BE49-F238E27FC236}">
                          <a16:creationId xmlns:a16="http://schemas.microsoft.com/office/drawing/2014/main" id="{8865788A-1310-43E7-9F0C-0B3F8D82FE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0868" y="33967832"/>
                      <a:ext cx="181452" cy="122144"/>
                    </a:xfrm>
                    <a:custGeom>
                      <a:avLst/>
                      <a:gdLst>
                        <a:gd name="connsiteX0" fmla="*/ 44292 w 181452"/>
                        <a:gd name="connsiteY0" fmla="*/ 0 h 122144"/>
                        <a:gd name="connsiteX1" fmla="*/ 44292 w 181452"/>
                        <a:gd name="connsiteY1" fmla="*/ 2128 h 122144"/>
                        <a:gd name="connsiteX2" fmla="*/ 181452 w 181452"/>
                        <a:gd name="connsiteY2" fmla="*/ 17368 h 122144"/>
                        <a:gd name="connsiteX3" fmla="*/ 163354 w 181452"/>
                        <a:gd name="connsiteY3" fmla="*/ 62612 h 122144"/>
                        <a:gd name="connsiteX4" fmla="*/ 135732 w 181452"/>
                        <a:gd name="connsiteY4" fmla="*/ 53088 h 122144"/>
                        <a:gd name="connsiteX5" fmla="*/ 97632 w 181452"/>
                        <a:gd name="connsiteY5" fmla="*/ 105472 h 122144"/>
                        <a:gd name="connsiteX6" fmla="*/ 42864 w 181452"/>
                        <a:gd name="connsiteY6" fmla="*/ 122144 h 122144"/>
                        <a:gd name="connsiteX7" fmla="*/ 0 w 181452"/>
                        <a:gd name="connsiteY7" fmla="*/ 91188 h 122144"/>
                        <a:gd name="connsiteX8" fmla="*/ 19052 w 181452"/>
                        <a:gd name="connsiteY8" fmla="*/ 14988 h 122144"/>
                        <a:gd name="connsiteX9" fmla="*/ 44292 w 181452"/>
                        <a:gd name="connsiteY9" fmla="*/ 0 h 1221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81452" h="122144">
                          <a:moveTo>
                            <a:pt x="44292" y="0"/>
                          </a:moveTo>
                          <a:lnTo>
                            <a:pt x="44292" y="2128"/>
                          </a:lnTo>
                          <a:lnTo>
                            <a:pt x="181452" y="17368"/>
                          </a:lnTo>
                          <a:lnTo>
                            <a:pt x="163354" y="62612"/>
                          </a:lnTo>
                          <a:lnTo>
                            <a:pt x="135732" y="53088"/>
                          </a:lnTo>
                          <a:lnTo>
                            <a:pt x="97632" y="105472"/>
                          </a:lnTo>
                          <a:lnTo>
                            <a:pt x="42864" y="122144"/>
                          </a:lnTo>
                          <a:lnTo>
                            <a:pt x="0" y="91188"/>
                          </a:lnTo>
                          <a:lnTo>
                            <a:pt x="19052" y="14988"/>
                          </a:lnTo>
                          <a:lnTo>
                            <a:pt x="4429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2" name="フリーフォーム: 図形 1761">
                      <a:extLst>
                        <a:ext uri="{FF2B5EF4-FFF2-40B4-BE49-F238E27FC236}">
                          <a16:creationId xmlns:a16="http://schemas.microsoft.com/office/drawing/2014/main" id="{1D9CE8D4-76BC-47C3-9126-E45149EC79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37100" y="33025080"/>
                      <a:ext cx="1163320" cy="1801304"/>
                    </a:xfrm>
                    <a:custGeom>
                      <a:avLst/>
                      <a:gdLst>
                        <a:gd name="connsiteX0" fmla="*/ 477520 w 1163320"/>
                        <a:gd name="connsiteY0" fmla="*/ 0 h 1801304"/>
                        <a:gd name="connsiteX1" fmla="*/ 599440 w 1163320"/>
                        <a:gd name="connsiteY1" fmla="*/ 0 h 1801304"/>
                        <a:gd name="connsiteX2" fmla="*/ 607060 w 1163320"/>
                        <a:gd name="connsiteY2" fmla="*/ 114300 h 1801304"/>
                        <a:gd name="connsiteX3" fmla="*/ 607060 w 1163320"/>
                        <a:gd name="connsiteY3" fmla="*/ 220980 h 1801304"/>
                        <a:gd name="connsiteX4" fmla="*/ 607060 w 1163320"/>
                        <a:gd name="connsiteY4" fmla="*/ 335280 h 1801304"/>
                        <a:gd name="connsiteX5" fmla="*/ 607060 w 1163320"/>
                        <a:gd name="connsiteY5" fmla="*/ 396240 h 1801304"/>
                        <a:gd name="connsiteX6" fmla="*/ 690880 w 1163320"/>
                        <a:gd name="connsiteY6" fmla="*/ 449580 h 1801304"/>
                        <a:gd name="connsiteX7" fmla="*/ 698500 w 1163320"/>
                        <a:gd name="connsiteY7" fmla="*/ 502920 h 1801304"/>
                        <a:gd name="connsiteX8" fmla="*/ 774700 w 1163320"/>
                        <a:gd name="connsiteY8" fmla="*/ 510540 h 1801304"/>
                        <a:gd name="connsiteX9" fmla="*/ 751840 w 1163320"/>
                        <a:gd name="connsiteY9" fmla="*/ 571500 h 1801304"/>
                        <a:gd name="connsiteX10" fmla="*/ 805180 w 1163320"/>
                        <a:gd name="connsiteY10" fmla="*/ 708660 h 1801304"/>
                        <a:gd name="connsiteX11" fmla="*/ 805180 w 1163320"/>
                        <a:gd name="connsiteY11" fmla="*/ 769620 h 1801304"/>
                        <a:gd name="connsiteX12" fmla="*/ 828040 w 1163320"/>
                        <a:gd name="connsiteY12" fmla="*/ 838200 h 1801304"/>
                        <a:gd name="connsiteX13" fmla="*/ 835660 w 1163320"/>
                        <a:gd name="connsiteY13" fmla="*/ 868680 h 1801304"/>
                        <a:gd name="connsiteX14" fmla="*/ 896620 w 1163320"/>
                        <a:gd name="connsiteY14" fmla="*/ 883920 h 1801304"/>
                        <a:gd name="connsiteX15" fmla="*/ 988060 w 1163320"/>
                        <a:gd name="connsiteY15" fmla="*/ 883920 h 1801304"/>
                        <a:gd name="connsiteX16" fmla="*/ 988060 w 1163320"/>
                        <a:gd name="connsiteY16" fmla="*/ 942752 h 1801304"/>
                        <a:gd name="connsiteX17" fmla="*/ 962820 w 1163320"/>
                        <a:gd name="connsiteY17" fmla="*/ 957740 h 1801304"/>
                        <a:gd name="connsiteX18" fmla="*/ 943768 w 1163320"/>
                        <a:gd name="connsiteY18" fmla="*/ 1033940 h 1801304"/>
                        <a:gd name="connsiteX19" fmla="*/ 986632 w 1163320"/>
                        <a:gd name="connsiteY19" fmla="*/ 1064896 h 1801304"/>
                        <a:gd name="connsiteX20" fmla="*/ 1041400 w 1163320"/>
                        <a:gd name="connsiteY20" fmla="*/ 1048224 h 1801304"/>
                        <a:gd name="connsiteX21" fmla="*/ 1079500 w 1163320"/>
                        <a:gd name="connsiteY21" fmla="*/ 995840 h 1801304"/>
                        <a:gd name="connsiteX22" fmla="*/ 1107122 w 1163320"/>
                        <a:gd name="connsiteY22" fmla="*/ 1005364 h 1801304"/>
                        <a:gd name="connsiteX23" fmla="*/ 1094740 w 1163320"/>
                        <a:gd name="connsiteY23" fmla="*/ 1036320 h 1801304"/>
                        <a:gd name="connsiteX24" fmla="*/ 1132840 w 1163320"/>
                        <a:gd name="connsiteY24" fmla="*/ 1104900 h 1801304"/>
                        <a:gd name="connsiteX25" fmla="*/ 1163320 w 1163320"/>
                        <a:gd name="connsiteY25" fmla="*/ 1219200 h 1801304"/>
                        <a:gd name="connsiteX26" fmla="*/ 1010920 w 1163320"/>
                        <a:gd name="connsiteY26" fmla="*/ 1280160 h 1801304"/>
                        <a:gd name="connsiteX27" fmla="*/ 1041400 w 1163320"/>
                        <a:gd name="connsiteY27" fmla="*/ 1577340 h 1801304"/>
                        <a:gd name="connsiteX28" fmla="*/ 1018540 w 1163320"/>
                        <a:gd name="connsiteY28" fmla="*/ 1744980 h 1801304"/>
                        <a:gd name="connsiteX29" fmla="*/ 986354 w 1163320"/>
                        <a:gd name="connsiteY29" fmla="*/ 1801304 h 1801304"/>
                        <a:gd name="connsiteX30" fmla="*/ 977900 w 1163320"/>
                        <a:gd name="connsiteY30" fmla="*/ 1668144 h 1801304"/>
                        <a:gd name="connsiteX31" fmla="*/ 860424 w 1163320"/>
                        <a:gd name="connsiteY31" fmla="*/ 1652272 h 1801304"/>
                        <a:gd name="connsiteX32" fmla="*/ 781050 w 1163320"/>
                        <a:gd name="connsiteY32" fmla="*/ 1560196 h 1801304"/>
                        <a:gd name="connsiteX33" fmla="*/ 695324 w 1163320"/>
                        <a:gd name="connsiteY33" fmla="*/ 1534796 h 1801304"/>
                        <a:gd name="connsiteX34" fmla="*/ 584200 w 1163320"/>
                        <a:gd name="connsiteY34" fmla="*/ 1680844 h 1801304"/>
                        <a:gd name="connsiteX35" fmla="*/ 536576 w 1163320"/>
                        <a:gd name="connsiteY35" fmla="*/ 1684020 h 1801304"/>
                        <a:gd name="connsiteX36" fmla="*/ 488950 w 1163320"/>
                        <a:gd name="connsiteY36" fmla="*/ 1684020 h 1801304"/>
                        <a:gd name="connsiteX37" fmla="*/ 457200 w 1163320"/>
                        <a:gd name="connsiteY37" fmla="*/ 1636396 h 1801304"/>
                        <a:gd name="connsiteX38" fmla="*/ 454024 w 1163320"/>
                        <a:gd name="connsiteY38" fmla="*/ 1464944 h 1801304"/>
                        <a:gd name="connsiteX39" fmla="*/ 409576 w 1163320"/>
                        <a:gd name="connsiteY39" fmla="*/ 1483996 h 1801304"/>
                        <a:gd name="connsiteX40" fmla="*/ 381000 w 1163320"/>
                        <a:gd name="connsiteY40" fmla="*/ 1471296 h 1801304"/>
                        <a:gd name="connsiteX41" fmla="*/ 355600 w 1163320"/>
                        <a:gd name="connsiteY41" fmla="*/ 1401444 h 1801304"/>
                        <a:gd name="connsiteX42" fmla="*/ 298450 w 1163320"/>
                        <a:gd name="connsiteY42" fmla="*/ 1395096 h 1801304"/>
                        <a:gd name="connsiteX43" fmla="*/ 254000 w 1163320"/>
                        <a:gd name="connsiteY43" fmla="*/ 1299844 h 1801304"/>
                        <a:gd name="connsiteX44" fmla="*/ 241300 w 1163320"/>
                        <a:gd name="connsiteY44" fmla="*/ 1093472 h 1801304"/>
                        <a:gd name="connsiteX45" fmla="*/ 228600 w 1163320"/>
                        <a:gd name="connsiteY45" fmla="*/ 1007744 h 1801304"/>
                        <a:gd name="connsiteX46" fmla="*/ 196850 w 1163320"/>
                        <a:gd name="connsiteY46" fmla="*/ 953768 h 1801304"/>
                        <a:gd name="connsiteX47" fmla="*/ 200024 w 1163320"/>
                        <a:gd name="connsiteY47" fmla="*/ 893444 h 1801304"/>
                        <a:gd name="connsiteX48" fmla="*/ 165100 w 1163320"/>
                        <a:gd name="connsiteY48" fmla="*/ 887096 h 1801304"/>
                        <a:gd name="connsiteX49" fmla="*/ 123824 w 1163320"/>
                        <a:gd name="connsiteY49" fmla="*/ 912496 h 1801304"/>
                        <a:gd name="connsiteX50" fmla="*/ 28576 w 1163320"/>
                        <a:gd name="connsiteY50" fmla="*/ 845820 h 1801304"/>
                        <a:gd name="connsiteX51" fmla="*/ 50800 w 1163320"/>
                        <a:gd name="connsiteY51" fmla="*/ 801368 h 1801304"/>
                        <a:gd name="connsiteX52" fmla="*/ 0 w 1163320"/>
                        <a:gd name="connsiteY52" fmla="*/ 721996 h 1801304"/>
                        <a:gd name="connsiteX53" fmla="*/ 38100 w 1163320"/>
                        <a:gd name="connsiteY53" fmla="*/ 648968 h 1801304"/>
                        <a:gd name="connsiteX54" fmla="*/ 12896 w 1163320"/>
                        <a:gd name="connsiteY54" fmla="*/ 594360 h 1801304"/>
                        <a:gd name="connsiteX55" fmla="*/ 35560 w 1163320"/>
                        <a:gd name="connsiteY55" fmla="*/ 594360 h 1801304"/>
                        <a:gd name="connsiteX56" fmla="*/ 27940 w 1163320"/>
                        <a:gd name="connsiteY56" fmla="*/ 518160 h 1801304"/>
                        <a:gd name="connsiteX57" fmla="*/ 134620 w 1163320"/>
                        <a:gd name="connsiteY57" fmla="*/ 495300 h 1801304"/>
                        <a:gd name="connsiteX58" fmla="*/ 256540 w 1163320"/>
                        <a:gd name="connsiteY58" fmla="*/ 563880 h 1801304"/>
                        <a:gd name="connsiteX59" fmla="*/ 363220 w 1163320"/>
                        <a:gd name="connsiteY59" fmla="*/ 396240 h 1801304"/>
                        <a:gd name="connsiteX60" fmla="*/ 416560 w 1163320"/>
                        <a:gd name="connsiteY60" fmla="*/ 358140 h 1801304"/>
                        <a:gd name="connsiteX61" fmla="*/ 439420 w 1163320"/>
                        <a:gd name="connsiteY61" fmla="*/ 327660 h 1801304"/>
                        <a:gd name="connsiteX62" fmla="*/ 347980 w 1163320"/>
                        <a:gd name="connsiteY62" fmla="*/ 205740 h 1801304"/>
                        <a:gd name="connsiteX63" fmla="*/ 378460 w 1163320"/>
                        <a:gd name="connsiteY63" fmla="*/ 144780 h 1801304"/>
                        <a:gd name="connsiteX64" fmla="*/ 447040 w 1163320"/>
                        <a:gd name="connsiteY64" fmla="*/ 60960 h 1801304"/>
                        <a:gd name="connsiteX65" fmla="*/ 477520 w 1163320"/>
                        <a:gd name="connsiteY65" fmla="*/ 0 h 1801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1163320" h="1801304">
                          <a:moveTo>
                            <a:pt x="477520" y="0"/>
                          </a:moveTo>
                          <a:lnTo>
                            <a:pt x="599440" y="0"/>
                          </a:lnTo>
                          <a:lnTo>
                            <a:pt x="607060" y="114300"/>
                          </a:lnTo>
                          <a:lnTo>
                            <a:pt x="607060" y="220980"/>
                          </a:lnTo>
                          <a:lnTo>
                            <a:pt x="607060" y="335280"/>
                          </a:lnTo>
                          <a:lnTo>
                            <a:pt x="607060" y="396240"/>
                          </a:lnTo>
                          <a:lnTo>
                            <a:pt x="690880" y="449580"/>
                          </a:lnTo>
                          <a:lnTo>
                            <a:pt x="698500" y="502920"/>
                          </a:lnTo>
                          <a:lnTo>
                            <a:pt x="774700" y="510540"/>
                          </a:lnTo>
                          <a:lnTo>
                            <a:pt x="751840" y="571500"/>
                          </a:lnTo>
                          <a:lnTo>
                            <a:pt x="805180" y="708660"/>
                          </a:lnTo>
                          <a:lnTo>
                            <a:pt x="805180" y="769620"/>
                          </a:lnTo>
                          <a:lnTo>
                            <a:pt x="828040" y="838200"/>
                          </a:lnTo>
                          <a:lnTo>
                            <a:pt x="835660" y="868680"/>
                          </a:lnTo>
                          <a:lnTo>
                            <a:pt x="896620" y="883920"/>
                          </a:lnTo>
                          <a:lnTo>
                            <a:pt x="988060" y="883920"/>
                          </a:lnTo>
                          <a:lnTo>
                            <a:pt x="988060" y="942752"/>
                          </a:lnTo>
                          <a:lnTo>
                            <a:pt x="962820" y="957740"/>
                          </a:lnTo>
                          <a:lnTo>
                            <a:pt x="943768" y="1033940"/>
                          </a:lnTo>
                          <a:lnTo>
                            <a:pt x="986632" y="1064896"/>
                          </a:lnTo>
                          <a:lnTo>
                            <a:pt x="1041400" y="1048224"/>
                          </a:lnTo>
                          <a:lnTo>
                            <a:pt x="1079500" y="995840"/>
                          </a:lnTo>
                          <a:lnTo>
                            <a:pt x="1107122" y="1005364"/>
                          </a:lnTo>
                          <a:lnTo>
                            <a:pt x="1094740" y="1036320"/>
                          </a:lnTo>
                          <a:lnTo>
                            <a:pt x="1132840" y="1104900"/>
                          </a:lnTo>
                          <a:lnTo>
                            <a:pt x="1163320" y="1219200"/>
                          </a:lnTo>
                          <a:lnTo>
                            <a:pt x="1010920" y="1280160"/>
                          </a:lnTo>
                          <a:lnTo>
                            <a:pt x="1041400" y="1577340"/>
                          </a:lnTo>
                          <a:lnTo>
                            <a:pt x="1018540" y="1744980"/>
                          </a:lnTo>
                          <a:lnTo>
                            <a:pt x="986354" y="1801304"/>
                          </a:lnTo>
                          <a:lnTo>
                            <a:pt x="977900" y="1668144"/>
                          </a:lnTo>
                          <a:lnTo>
                            <a:pt x="860424" y="1652272"/>
                          </a:lnTo>
                          <a:lnTo>
                            <a:pt x="781050" y="1560196"/>
                          </a:lnTo>
                          <a:lnTo>
                            <a:pt x="695324" y="1534796"/>
                          </a:lnTo>
                          <a:lnTo>
                            <a:pt x="584200" y="1680844"/>
                          </a:lnTo>
                          <a:lnTo>
                            <a:pt x="536576" y="1684020"/>
                          </a:lnTo>
                          <a:lnTo>
                            <a:pt x="488950" y="1684020"/>
                          </a:lnTo>
                          <a:lnTo>
                            <a:pt x="457200" y="1636396"/>
                          </a:lnTo>
                          <a:cubicBezTo>
                            <a:pt x="456142" y="1579244"/>
                            <a:pt x="455084" y="1522096"/>
                            <a:pt x="454024" y="1464944"/>
                          </a:cubicBezTo>
                          <a:lnTo>
                            <a:pt x="409576" y="1483996"/>
                          </a:lnTo>
                          <a:lnTo>
                            <a:pt x="381000" y="1471296"/>
                          </a:lnTo>
                          <a:lnTo>
                            <a:pt x="355600" y="1401444"/>
                          </a:lnTo>
                          <a:lnTo>
                            <a:pt x="298450" y="1395096"/>
                          </a:lnTo>
                          <a:lnTo>
                            <a:pt x="254000" y="1299844"/>
                          </a:lnTo>
                          <a:lnTo>
                            <a:pt x="241300" y="1093472"/>
                          </a:lnTo>
                          <a:lnTo>
                            <a:pt x="228600" y="1007744"/>
                          </a:lnTo>
                          <a:lnTo>
                            <a:pt x="196850" y="953768"/>
                          </a:lnTo>
                          <a:lnTo>
                            <a:pt x="200024" y="893444"/>
                          </a:lnTo>
                          <a:lnTo>
                            <a:pt x="165100" y="887096"/>
                          </a:lnTo>
                          <a:lnTo>
                            <a:pt x="123824" y="912496"/>
                          </a:lnTo>
                          <a:lnTo>
                            <a:pt x="28576" y="845820"/>
                          </a:lnTo>
                          <a:lnTo>
                            <a:pt x="50800" y="801368"/>
                          </a:lnTo>
                          <a:lnTo>
                            <a:pt x="0" y="721996"/>
                          </a:lnTo>
                          <a:lnTo>
                            <a:pt x="38100" y="648968"/>
                          </a:lnTo>
                          <a:lnTo>
                            <a:pt x="12896" y="594360"/>
                          </a:lnTo>
                          <a:lnTo>
                            <a:pt x="35560" y="594360"/>
                          </a:lnTo>
                          <a:lnTo>
                            <a:pt x="27940" y="518160"/>
                          </a:lnTo>
                          <a:lnTo>
                            <a:pt x="134620" y="495300"/>
                          </a:lnTo>
                          <a:lnTo>
                            <a:pt x="256540" y="563880"/>
                          </a:lnTo>
                          <a:lnTo>
                            <a:pt x="363220" y="396240"/>
                          </a:lnTo>
                          <a:lnTo>
                            <a:pt x="416560" y="358140"/>
                          </a:lnTo>
                          <a:lnTo>
                            <a:pt x="439420" y="327660"/>
                          </a:lnTo>
                          <a:lnTo>
                            <a:pt x="347980" y="205740"/>
                          </a:lnTo>
                          <a:lnTo>
                            <a:pt x="378460" y="144780"/>
                          </a:lnTo>
                          <a:lnTo>
                            <a:pt x="447040" y="60960"/>
                          </a:lnTo>
                          <a:lnTo>
                            <a:pt x="47752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3" name="フリーフォーム: 図形 1762">
                      <a:extLst>
                        <a:ext uri="{FF2B5EF4-FFF2-40B4-BE49-F238E27FC236}">
                          <a16:creationId xmlns:a16="http://schemas.microsoft.com/office/drawing/2014/main" id="{6EDF0A45-263A-4E27-874F-A03A7F661F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33220" y="33388834"/>
                      <a:ext cx="970280" cy="1571726"/>
                    </a:xfrm>
                    <a:custGeom>
                      <a:avLst/>
                      <a:gdLst>
                        <a:gd name="connsiteX0" fmla="*/ 379418 w 970280"/>
                        <a:gd name="connsiteY0" fmla="*/ 0 h 1571726"/>
                        <a:gd name="connsiteX1" fmla="*/ 449580 w 970280"/>
                        <a:gd name="connsiteY1" fmla="*/ 62966 h 1571726"/>
                        <a:gd name="connsiteX2" fmla="*/ 516255 w 970280"/>
                        <a:gd name="connsiteY2" fmla="*/ 196318 h 1571726"/>
                        <a:gd name="connsiteX3" fmla="*/ 659130 w 970280"/>
                        <a:gd name="connsiteY3" fmla="*/ 282042 h 1571726"/>
                        <a:gd name="connsiteX4" fmla="*/ 668655 w 970280"/>
                        <a:gd name="connsiteY4" fmla="*/ 372530 h 1571726"/>
                        <a:gd name="connsiteX5" fmla="*/ 787718 w 970280"/>
                        <a:gd name="connsiteY5" fmla="*/ 386814 h 1571726"/>
                        <a:gd name="connsiteX6" fmla="*/ 830580 w 970280"/>
                        <a:gd name="connsiteY6" fmla="*/ 353478 h 1571726"/>
                        <a:gd name="connsiteX7" fmla="*/ 892493 w 970280"/>
                        <a:gd name="connsiteY7" fmla="*/ 353478 h 1571726"/>
                        <a:gd name="connsiteX8" fmla="*/ 968693 w 970280"/>
                        <a:gd name="connsiteY8" fmla="*/ 410630 h 1571726"/>
                        <a:gd name="connsiteX9" fmla="*/ 970226 w 970280"/>
                        <a:gd name="connsiteY9" fmla="*/ 402454 h 1571726"/>
                        <a:gd name="connsiteX10" fmla="*/ 970280 w 970280"/>
                        <a:gd name="connsiteY10" fmla="*/ 402690 h 1571726"/>
                        <a:gd name="connsiteX11" fmla="*/ 960755 w 970280"/>
                        <a:gd name="connsiteY11" fmla="*/ 459842 h 1571726"/>
                        <a:gd name="connsiteX12" fmla="*/ 744855 w 970280"/>
                        <a:gd name="connsiteY12" fmla="*/ 596366 h 1571726"/>
                        <a:gd name="connsiteX13" fmla="*/ 725805 w 970280"/>
                        <a:gd name="connsiteY13" fmla="*/ 666214 h 1571726"/>
                        <a:gd name="connsiteX14" fmla="*/ 779780 w 970280"/>
                        <a:gd name="connsiteY14" fmla="*/ 745590 h 1571726"/>
                        <a:gd name="connsiteX15" fmla="*/ 754380 w 970280"/>
                        <a:gd name="connsiteY15" fmla="*/ 783690 h 1571726"/>
                        <a:gd name="connsiteX16" fmla="*/ 700405 w 970280"/>
                        <a:gd name="connsiteY16" fmla="*/ 767814 h 1571726"/>
                        <a:gd name="connsiteX17" fmla="*/ 678180 w 970280"/>
                        <a:gd name="connsiteY17" fmla="*/ 818614 h 1571726"/>
                        <a:gd name="connsiteX18" fmla="*/ 681355 w 970280"/>
                        <a:gd name="connsiteY18" fmla="*/ 913866 h 1571726"/>
                        <a:gd name="connsiteX19" fmla="*/ 725805 w 970280"/>
                        <a:gd name="connsiteY19" fmla="*/ 920214 h 1571726"/>
                        <a:gd name="connsiteX20" fmla="*/ 767080 w 970280"/>
                        <a:gd name="connsiteY20" fmla="*/ 964666 h 1571726"/>
                        <a:gd name="connsiteX21" fmla="*/ 776991 w 970280"/>
                        <a:gd name="connsiteY21" fmla="*/ 1022146 h 1571726"/>
                        <a:gd name="connsiteX22" fmla="*/ 773430 w 970280"/>
                        <a:gd name="connsiteY22" fmla="*/ 1020230 h 1571726"/>
                        <a:gd name="connsiteX23" fmla="*/ 740093 w 970280"/>
                        <a:gd name="connsiteY23" fmla="*/ 1096430 h 1571726"/>
                        <a:gd name="connsiteX24" fmla="*/ 668655 w 970280"/>
                        <a:gd name="connsiteY24" fmla="*/ 1105954 h 1571726"/>
                        <a:gd name="connsiteX25" fmla="*/ 635318 w 970280"/>
                        <a:gd name="connsiteY25" fmla="*/ 1153578 h 1571726"/>
                        <a:gd name="connsiteX26" fmla="*/ 625424 w 970280"/>
                        <a:gd name="connsiteY26" fmla="*/ 1240146 h 1571726"/>
                        <a:gd name="connsiteX27" fmla="*/ 601980 w 970280"/>
                        <a:gd name="connsiteY27" fmla="*/ 1236446 h 1571726"/>
                        <a:gd name="connsiteX28" fmla="*/ 525780 w 970280"/>
                        <a:gd name="connsiteY28" fmla="*/ 1175486 h 1571726"/>
                        <a:gd name="connsiteX29" fmla="*/ 457200 w 970280"/>
                        <a:gd name="connsiteY29" fmla="*/ 1373606 h 1571726"/>
                        <a:gd name="connsiteX30" fmla="*/ 403860 w 970280"/>
                        <a:gd name="connsiteY30" fmla="*/ 1449806 h 1571726"/>
                        <a:gd name="connsiteX31" fmla="*/ 167640 w 970280"/>
                        <a:gd name="connsiteY31" fmla="*/ 1571726 h 1571726"/>
                        <a:gd name="connsiteX32" fmla="*/ 144780 w 970280"/>
                        <a:gd name="connsiteY32" fmla="*/ 1465046 h 1571726"/>
                        <a:gd name="connsiteX33" fmla="*/ 160020 w 970280"/>
                        <a:gd name="connsiteY33" fmla="*/ 1145006 h 1571726"/>
                        <a:gd name="connsiteX34" fmla="*/ 53340 w 970280"/>
                        <a:gd name="connsiteY34" fmla="*/ 1061186 h 1571726"/>
                        <a:gd name="connsiteX35" fmla="*/ 0 w 970280"/>
                        <a:gd name="connsiteY35" fmla="*/ 931646 h 1571726"/>
                        <a:gd name="connsiteX36" fmla="*/ 22860 w 970280"/>
                        <a:gd name="connsiteY36" fmla="*/ 870686 h 1571726"/>
                        <a:gd name="connsiteX37" fmla="*/ 91440 w 970280"/>
                        <a:gd name="connsiteY37" fmla="*/ 855446 h 1571726"/>
                        <a:gd name="connsiteX38" fmla="*/ 175260 w 970280"/>
                        <a:gd name="connsiteY38" fmla="*/ 771626 h 1571726"/>
                        <a:gd name="connsiteX39" fmla="*/ 220980 w 970280"/>
                        <a:gd name="connsiteY39" fmla="*/ 710666 h 1571726"/>
                        <a:gd name="connsiteX40" fmla="*/ 175260 w 970280"/>
                        <a:gd name="connsiteY40" fmla="*/ 558266 h 1571726"/>
                        <a:gd name="connsiteX41" fmla="*/ 182880 w 970280"/>
                        <a:gd name="connsiteY41" fmla="*/ 497306 h 1571726"/>
                        <a:gd name="connsiteX42" fmla="*/ 0 w 970280"/>
                        <a:gd name="connsiteY42" fmla="*/ 322046 h 1571726"/>
                        <a:gd name="connsiteX43" fmla="*/ 45720 w 970280"/>
                        <a:gd name="connsiteY43" fmla="*/ 238226 h 1571726"/>
                        <a:gd name="connsiteX44" fmla="*/ 137160 w 970280"/>
                        <a:gd name="connsiteY44" fmla="*/ 32486 h 1571726"/>
                        <a:gd name="connsiteX45" fmla="*/ 190500 w 970280"/>
                        <a:gd name="connsiteY45" fmla="*/ 93446 h 1571726"/>
                        <a:gd name="connsiteX46" fmla="*/ 335280 w 970280"/>
                        <a:gd name="connsiteY46" fmla="*/ 2006 h 1571726"/>
                        <a:gd name="connsiteX47" fmla="*/ 379418 w 970280"/>
                        <a:gd name="connsiteY47" fmla="*/ 0 h 1571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</a:cxnLst>
                      <a:rect l="l" t="t" r="r" b="b"/>
                      <a:pathLst>
                        <a:path w="970280" h="1571726">
                          <a:moveTo>
                            <a:pt x="379418" y="0"/>
                          </a:moveTo>
                          <a:lnTo>
                            <a:pt x="449580" y="62966"/>
                          </a:lnTo>
                          <a:lnTo>
                            <a:pt x="516255" y="196318"/>
                          </a:lnTo>
                          <a:lnTo>
                            <a:pt x="659130" y="282042"/>
                          </a:lnTo>
                          <a:lnTo>
                            <a:pt x="668655" y="372530"/>
                          </a:lnTo>
                          <a:lnTo>
                            <a:pt x="787718" y="386814"/>
                          </a:lnTo>
                          <a:lnTo>
                            <a:pt x="830580" y="353478"/>
                          </a:lnTo>
                          <a:lnTo>
                            <a:pt x="892493" y="353478"/>
                          </a:lnTo>
                          <a:lnTo>
                            <a:pt x="968693" y="410630"/>
                          </a:lnTo>
                          <a:lnTo>
                            <a:pt x="970226" y="402454"/>
                          </a:lnTo>
                          <a:lnTo>
                            <a:pt x="970280" y="402690"/>
                          </a:lnTo>
                          <a:lnTo>
                            <a:pt x="960755" y="459842"/>
                          </a:lnTo>
                          <a:lnTo>
                            <a:pt x="744855" y="596366"/>
                          </a:lnTo>
                          <a:lnTo>
                            <a:pt x="725805" y="666214"/>
                          </a:lnTo>
                          <a:lnTo>
                            <a:pt x="779780" y="745590"/>
                          </a:lnTo>
                          <a:lnTo>
                            <a:pt x="754380" y="783690"/>
                          </a:lnTo>
                          <a:lnTo>
                            <a:pt x="700405" y="767814"/>
                          </a:lnTo>
                          <a:lnTo>
                            <a:pt x="678180" y="818614"/>
                          </a:lnTo>
                          <a:lnTo>
                            <a:pt x="681355" y="913866"/>
                          </a:lnTo>
                          <a:lnTo>
                            <a:pt x="725805" y="920214"/>
                          </a:lnTo>
                          <a:lnTo>
                            <a:pt x="767080" y="964666"/>
                          </a:lnTo>
                          <a:lnTo>
                            <a:pt x="776991" y="1022146"/>
                          </a:lnTo>
                          <a:lnTo>
                            <a:pt x="773430" y="1020230"/>
                          </a:lnTo>
                          <a:lnTo>
                            <a:pt x="740093" y="1096430"/>
                          </a:lnTo>
                          <a:lnTo>
                            <a:pt x="668655" y="1105954"/>
                          </a:lnTo>
                          <a:lnTo>
                            <a:pt x="635318" y="1153578"/>
                          </a:lnTo>
                          <a:lnTo>
                            <a:pt x="625424" y="1240146"/>
                          </a:lnTo>
                          <a:lnTo>
                            <a:pt x="601980" y="1236446"/>
                          </a:lnTo>
                          <a:lnTo>
                            <a:pt x="525780" y="1175486"/>
                          </a:lnTo>
                          <a:lnTo>
                            <a:pt x="457200" y="1373606"/>
                          </a:lnTo>
                          <a:lnTo>
                            <a:pt x="403860" y="1449806"/>
                          </a:lnTo>
                          <a:lnTo>
                            <a:pt x="167640" y="1571726"/>
                          </a:lnTo>
                          <a:lnTo>
                            <a:pt x="144780" y="1465046"/>
                          </a:lnTo>
                          <a:lnTo>
                            <a:pt x="160020" y="1145006"/>
                          </a:lnTo>
                          <a:lnTo>
                            <a:pt x="53340" y="1061186"/>
                          </a:lnTo>
                          <a:lnTo>
                            <a:pt x="0" y="931646"/>
                          </a:lnTo>
                          <a:lnTo>
                            <a:pt x="22860" y="870686"/>
                          </a:lnTo>
                          <a:lnTo>
                            <a:pt x="91440" y="855446"/>
                          </a:lnTo>
                          <a:lnTo>
                            <a:pt x="175260" y="771626"/>
                          </a:lnTo>
                          <a:lnTo>
                            <a:pt x="220980" y="710666"/>
                          </a:lnTo>
                          <a:lnTo>
                            <a:pt x="175260" y="558266"/>
                          </a:lnTo>
                          <a:lnTo>
                            <a:pt x="182880" y="497306"/>
                          </a:lnTo>
                          <a:lnTo>
                            <a:pt x="0" y="322046"/>
                          </a:lnTo>
                          <a:lnTo>
                            <a:pt x="45720" y="238226"/>
                          </a:lnTo>
                          <a:lnTo>
                            <a:pt x="137160" y="32486"/>
                          </a:lnTo>
                          <a:lnTo>
                            <a:pt x="190500" y="93446"/>
                          </a:lnTo>
                          <a:lnTo>
                            <a:pt x="335280" y="2006"/>
                          </a:lnTo>
                          <a:lnTo>
                            <a:pt x="379418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4" name="フリーフォーム: 図形 1763">
                      <a:extLst>
                        <a:ext uri="{FF2B5EF4-FFF2-40B4-BE49-F238E27FC236}">
                          <a16:creationId xmlns:a16="http://schemas.microsoft.com/office/drawing/2014/main" id="{F8DEA878-006E-437E-BC43-DA03891B3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11401" y="33508950"/>
                      <a:ext cx="987475" cy="933450"/>
                    </a:xfrm>
                    <a:custGeom>
                      <a:avLst/>
                      <a:gdLst>
                        <a:gd name="connsiteX0" fmla="*/ 638175 w 987475"/>
                        <a:gd name="connsiteY0" fmla="*/ 0 h 933450"/>
                        <a:gd name="connsiteX1" fmla="*/ 685800 w 987475"/>
                        <a:gd name="connsiteY1" fmla="*/ 66674 h 933450"/>
                        <a:gd name="connsiteX2" fmla="*/ 714375 w 987475"/>
                        <a:gd name="connsiteY2" fmla="*/ 42862 h 933450"/>
                        <a:gd name="connsiteX3" fmla="*/ 765085 w 987475"/>
                        <a:gd name="connsiteY3" fmla="*/ 49622 h 933450"/>
                        <a:gd name="connsiteX4" fmla="*/ 768350 w 987475"/>
                        <a:gd name="connsiteY4" fmla="*/ 63498 h 933450"/>
                        <a:gd name="connsiteX5" fmla="*/ 777875 w 987475"/>
                        <a:gd name="connsiteY5" fmla="*/ 114298 h 933450"/>
                        <a:gd name="connsiteX6" fmla="*/ 819150 w 987475"/>
                        <a:gd name="connsiteY6" fmla="*/ 120650 h 933450"/>
                        <a:gd name="connsiteX7" fmla="*/ 857250 w 987475"/>
                        <a:gd name="connsiteY7" fmla="*/ 98426 h 933450"/>
                        <a:gd name="connsiteX8" fmla="*/ 904875 w 987475"/>
                        <a:gd name="connsiteY8" fmla="*/ 114298 h 933450"/>
                        <a:gd name="connsiteX9" fmla="*/ 901700 w 987475"/>
                        <a:gd name="connsiteY9" fmla="*/ 215898 h 933450"/>
                        <a:gd name="connsiteX10" fmla="*/ 965200 w 987475"/>
                        <a:gd name="connsiteY10" fmla="*/ 273050 h 933450"/>
                        <a:gd name="connsiteX11" fmla="*/ 981075 w 987475"/>
                        <a:gd name="connsiteY11" fmla="*/ 466726 h 933450"/>
                        <a:gd name="connsiteX12" fmla="*/ 987475 w 987475"/>
                        <a:gd name="connsiteY12" fmla="*/ 463374 h 933450"/>
                        <a:gd name="connsiteX13" fmla="*/ 987425 w 987475"/>
                        <a:gd name="connsiteY13" fmla="*/ 463550 h 933450"/>
                        <a:gd name="connsiteX14" fmla="*/ 974725 w 987475"/>
                        <a:gd name="connsiteY14" fmla="*/ 552450 h 933450"/>
                        <a:gd name="connsiteX15" fmla="*/ 895350 w 987475"/>
                        <a:gd name="connsiteY15" fmla="*/ 654050 h 933450"/>
                        <a:gd name="connsiteX16" fmla="*/ 882650 w 987475"/>
                        <a:gd name="connsiteY16" fmla="*/ 723898 h 933450"/>
                        <a:gd name="connsiteX17" fmla="*/ 790575 w 987475"/>
                        <a:gd name="connsiteY17" fmla="*/ 746126 h 933450"/>
                        <a:gd name="connsiteX18" fmla="*/ 727075 w 987475"/>
                        <a:gd name="connsiteY18" fmla="*/ 692150 h 933450"/>
                        <a:gd name="connsiteX19" fmla="*/ 708025 w 987475"/>
                        <a:gd name="connsiteY19" fmla="*/ 638174 h 933450"/>
                        <a:gd name="connsiteX20" fmla="*/ 615950 w 987475"/>
                        <a:gd name="connsiteY20" fmla="*/ 638174 h 933450"/>
                        <a:gd name="connsiteX21" fmla="*/ 593725 w 987475"/>
                        <a:gd name="connsiteY21" fmla="*/ 711202 h 933450"/>
                        <a:gd name="connsiteX22" fmla="*/ 495300 w 987475"/>
                        <a:gd name="connsiteY22" fmla="*/ 723898 h 933450"/>
                        <a:gd name="connsiteX23" fmla="*/ 479425 w 987475"/>
                        <a:gd name="connsiteY23" fmla="*/ 777874 h 933450"/>
                        <a:gd name="connsiteX24" fmla="*/ 431800 w 987475"/>
                        <a:gd name="connsiteY24" fmla="*/ 787402 h 933450"/>
                        <a:gd name="connsiteX25" fmla="*/ 402522 w 987475"/>
                        <a:gd name="connsiteY25" fmla="*/ 813302 h 933450"/>
                        <a:gd name="connsiteX26" fmla="*/ 285750 w 987475"/>
                        <a:gd name="connsiteY26" fmla="*/ 795338 h 933450"/>
                        <a:gd name="connsiteX27" fmla="*/ 228600 w 987475"/>
                        <a:gd name="connsiteY27" fmla="*/ 895350 h 933450"/>
                        <a:gd name="connsiteX28" fmla="*/ 157163 w 987475"/>
                        <a:gd name="connsiteY28" fmla="*/ 933450 h 933450"/>
                        <a:gd name="connsiteX29" fmla="*/ 98811 w 987475"/>
                        <a:gd name="connsiteY29" fmla="*/ 902030 h 933450"/>
                        <a:gd name="connsiteX30" fmla="*/ 88900 w 987475"/>
                        <a:gd name="connsiteY30" fmla="*/ 844550 h 933450"/>
                        <a:gd name="connsiteX31" fmla="*/ 47625 w 987475"/>
                        <a:gd name="connsiteY31" fmla="*/ 800098 h 933450"/>
                        <a:gd name="connsiteX32" fmla="*/ 3175 w 987475"/>
                        <a:gd name="connsiteY32" fmla="*/ 793750 h 933450"/>
                        <a:gd name="connsiteX33" fmla="*/ 0 w 987475"/>
                        <a:gd name="connsiteY33" fmla="*/ 698498 h 933450"/>
                        <a:gd name="connsiteX34" fmla="*/ 22225 w 987475"/>
                        <a:gd name="connsiteY34" fmla="*/ 647698 h 933450"/>
                        <a:gd name="connsiteX35" fmla="*/ 76200 w 987475"/>
                        <a:gd name="connsiteY35" fmla="*/ 663574 h 933450"/>
                        <a:gd name="connsiteX36" fmla="*/ 101600 w 987475"/>
                        <a:gd name="connsiteY36" fmla="*/ 625474 h 933450"/>
                        <a:gd name="connsiteX37" fmla="*/ 47625 w 987475"/>
                        <a:gd name="connsiteY37" fmla="*/ 546098 h 933450"/>
                        <a:gd name="connsiteX38" fmla="*/ 66675 w 987475"/>
                        <a:gd name="connsiteY38" fmla="*/ 476250 h 933450"/>
                        <a:gd name="connsiteX39" fmla="*/ 282575 w 987475"/>
                        <a:gd name="connsiteY39" fmla="*/ 339726 h 933450"/>
                        <a:gd name="connsiteX40" fmla="*/ 292100 w 987475"/>
                        <a:gd name="connsiteY40" fmla="*/ 282574 h 933450"/>
                        <a:gd name="connsiteX41" fmla="*/ 292046 w 987475"/>
                        <a:gd name="connsiteY41" fmla="*/ 282338 h 933450"/>
                        <a:gd name="connsiteX42" fmla="*/ 304800 w 987475"/>
                        <a:gd name="connsiteY42" fmla="*/ 214314 h 933450"/>
                        <a:gd name="connsiteX43" fmla="*/ 433388 w 987475"/>
                        <a:gd name="connsiteY43" fmla="*/ 190498 h 933450"/>
                        <a:gd name="connsiteX44" fmla="*/ 552450 w 987475"/>
                        <a:gd name="connsiteY44" fmla="*/ 42862 h 933450"/>
                        <a:gd name="connsiteX45" fmla="*/ 638175 w 987475"/>
                        <a:gd name="connsiteY45" fmla="*/ 0 h 933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987475" h="933450">
                          <a:moveTo>
                            <a:pt x="638175" y="0"/>
                          </a:moveTo>
                          <a:lnTo>
                            <a:pt x="685800" y="66674"/>
                          </a:lnTo>
                          <a:lnTo>
                            <a:pt x="714375" y="42862"/>
                          </a:lnTo>
                          <a:lnTo>
                            <a:pt x="765085" y="49622"/>
                          </a:lnTo>
                          <a:lnTo>
                            <a:pt x="768350" y="63498"/>
                          </a:lnTo>
                          <a:lnTo>
                            <a:pt x="777875" y="114298"/>
                          </a:lnTo>
                          <a:lnTo>
                            <a:pt x="819150" y="120650"/>
                          </a:lnTo>
                          <a:lnTo>
                            <a:pt x="857250" y="98426"/>
                          </a:lnTo>
                          <a:lnTo>
                            <a:pt x="904875" y="114298"/>
                          </a:lnTo>
                          <a:cubicBezTo>
                            <a:pt x="903817" y="148166"/>
                            <a:pt x="902758" y="182034"/>
                            <a:pt x="901700" y="215898"/>
                          </a:cubicBezTo>
                          <a:lnTo>
                            <a:pt x="965200" y="273050"/>
                          </a:lnTo>
                          <a:lnTo>
                            <a:pt x="981075" y="466726"/>
                          </a:lnTo>
                          <a:lnTo>
                            <a:pt x="987475" y="463374"/>
                          </a:lnTo>
                          <a:lnTo>
                            <a:pt x="987425" y="463550"/>
                          </a:lnTo>
                          <a:lnTo>
                            <a:pt x="974725" y="552450"/>
                          </a:lnTo>
                          <a:lnTo>
                            <a:pt x="895350" y="654050"/>
                          </a:lnTo>
                          <a:lnTo>
                            <a:pt x="882650" y="723898"/>
                          </a:lnTo>
                          <a:lnTo>
                            <a:pt x="790575" y="746126"/>
                          </a:lnTo>
                          <a:lnTo>
                            <a:pt x="727075" y="692150"/>
                          </a:lnTo>
                          <a:lnTo>
                            <a:pt x="708025" y="638174"/>
                          </a:lnTo>
                          <a:lnTo>
                            <a:pt x="615950" y="638174"/>
                          </a:lnTo>
                          <a:lnTo>
                            <a:pt x="593725" y="711202"/>
                          </a:lnTo>
                          <a:lnTo>
                            <a:pt x="495300" y="723898"/>
                          </a:lnTo>
                          <a:lnTo>
                            <a:pt x="479425" y="777874"/>
                          </a:lnTo>
                          <a:lnTo>
                            <a:pt x="431800" y="787402"/>
                          </a:lnTo>
                          <a:lnTo>
                            <a:pt x="402522" y="813302"/>
                          </a:lnTo>
                          <a:lnTo>
                            <a:pt x="285750" y="795338"/>
                          </a:lnTo>
                          <a:lnTo>
                            <a:pt x="228600" y="895350"/>
                          </a:lnTo>
                          <a:lnTo>
                            <a:pt x="157163" y="933450"/>
                          </a:lnTo>
                          <a:lnTo>
                            <a:pt x="98811" y="902030"/>
                          </a:lnTo>
                          <a:lnTo>
                            <a:pt x="88900" y="844550"/>
                          </a:lnTo>
                          <a:lnTo>
                            <a:pt x="47625" y="800098"/>
                          </a:lnTo>
                          <a:lnTo>
                            <a:pt x="3175" y="793750"/>
                          </a:lnTo>
                          <a:lnTo>
                            <a:pt x="0" y="698498"/>
                          </a:lnTo>
                          <a:lnTo>
                            <a:pt x="22225" y="647698"/>
                          </a:lnTo>
                          <a:lnTo>
                            <a:pt x="76200" y="663574"/>
                          </a:lnTo>
                          <a:lnTo>
                            <a:pt x="101600" y="625474"/>
                          </a:lnTo>
                          <a:lnTo>
                            <a:pt x="47625" y="546098"/>
                          </a:lnTo>
                          <a:lnTo>
                            <a:pt x="66675" y="476250"/>
                          </a:lnTo>
                          <a:lnTo>
                            <a:pt x="282575" y="339726"/>
                          </a:lnTo>
                          <a:lnTo>
                            <a:pt x="292100" y="282574"/>
                          </a:lnTo>
                          <a:lnTo>
                            <a:pt x="292046" y="282338"/>
                          </a:lnTo>
                          <a:lnTo>
                            <a:pt x="304800" y="214314"/>
                          </a:lnTo>
                          <a:lnTo>
                            <a:pt x="433388" y="190498"/>
                          </a:lnTo>
                          <a:lnTo>
                            <a:pt x="552450" y="42862"/>
                          </a:lnTo>
                          <a:lnTo>
                            <a:pt x="638175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5" name="フリーフォーム: 図形 1764">
                      <a:extLst>
                        <a:ext uri="{FF2B5EF4-FFF2-40B4-BE49-F238E27FC236}">
                          <a16:creationId xmlns:a16="http://schemas.microsoft.com/office/drawing/2014/main" id="{4711CDAD-58FC-42C1-8BCD-51000C96A1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40014" y="34147124"/>
                      <a:ext cx="579436" cy="874396"/>
                    </a:xfrm>
                    <a:custGeom>
                      <a:avLst/>
                      <a:gdLst>
                        <a:gd name="connsiteX0" fmla="*/ 287337 w 579436"/>
                        <a:gd name="connsiteY0" fmla="*/ 0 h 874396"/>
                        <a:gd name="connsiteX1" fmla="*/ 379412 w 579436"/>
                        <a:gd name="connsiteY1" fmla="*/ 0 h 874396"/>
                        <a:gd name="connsiteX2" fmla="*/ 398462 w 579436"/>
                        <a:gd name="connsiteY2" fmla="*/ 53976 h 874396"/>
                        <a:gd name="connsiteX3" fmla="*/ 461962 w 579436"/>
                        <a:gd name="connsiteY3" fmla="*/ 107952 h 874396"/>
                        <a:gd name="connsiteX4" fmla="*/ 549924 w 579436"/>
                        <a:gd name="connsiteY4" fmla="*/ 86716 h 874396"/>
                        <a:gd name="connsiteX5" fmla="*/ 579436 w 579436"/>
                        <a:gd name="connsiteY5" fmla="*/ 161924 h 874396"/>
                        <a:gd name="connsiteX6" fmla="*/ 477836 w 579436"/>
                        <a:gd name="connsiteY6" fmla="*/ 247652 h 874396"/>
                        <a:gd name="connsiteX7" fmla="*/ 471486 w 579436"/>
                        <a:gd name="connsiteY7" fmla="*/ 342900 h 874396"/>
                        <a:gd name="connsiteX8" fmla="*/ 427036 w 579436"/>
                        <a:gd name="connsiteY8" fmla="*/ 412752 h 874396"/>
                        <a:gd name="connsiteX9" fmla="*/ 363536 w 579436"/>
                        <a:gd name="connsiteY9" fmla="*/ 469900 h 874396"/>
                        <a:gd name="connsiteX10" fmla="*/ 350836 w 579436"/>
                        <a:gd name="connsiteY10" fmla="*/ 530228 h 874396"/>
                        <a:gd name="connsiteX11" fmla="*/ 300036 w 579436"/>
                        <a:gd name="connsiteY11" fmla="*/ 590552 h 874396"/>
                        <a:gd name="connsiteX12" fmla="*/ 331786 w 579436"/>
                        <a:gd name="connsiteY12" fmla="*/ 631828 h 874396"/>
                        <a:gd name="connsiteX13" fmla="*/ 442911 w 579436"/>
                        <a:gd name="connsiteY13" fmla="*/ 590552 h 874396"/>
                        <a:gd name="connsiteX14" fmla="*/ 573339 w 579436"/>
                        <a:gd name="connsiteY14" fmla="*/ 609732 h 874396"/>
                        <a:gd name="connsiteX15" fmla="*/ 570547 w 579436"/>
                        <a:gd name="connsiteY15" fmla="*/ 615316 h 874396"/>
                        <a:gd name="connsiteX16" fmla="*/ 501967 w 579436"/>
                        <a:gd name="connsiteY16" fmla="*/ 699136 h 874396"/>
                        <a:gd name="connsiteX17" fmla="*/ 486727 w 579436"/>
                        <a:gd name="connsiteY17" fmla="*/ 737236 h 874396"/>
                        <a:gd name="connsiteX18" fmla="*/ 242887 w 579436"/>
                        <a:gd name="connsiteY18" fmla="*/ 874396 h 874396"/>
                        <a:gd name="connsiteX19" fmla="*/ 90487 w 579436"/>
                        <a:gd name="connsiteY19" fmla="*/ 805816 h 874396"/>
                        <a:gd name="connsiteX20" fmla="*/ 52163 w 579436"/>
                        <a:gd name="connsiteY20" fmla="*/ 824980 h 874396"/>
                        <a:gd name="connsiteX21" fmla="*/ 19050 w 579436"/>
                        <a:gd name="connsiteY21" fmla="*/ 747716 h 874396"/>
                        <a:gd name="connsiteX22" fmla="*/ 14287 w 579436"/>
                        <a:gd name="connsiteY22" fmla="*/ 623888 h 874396"/>
                        <a:gd name="connsiteX23" fmla="*/ 95250 w 579436"/>
                        <a:gd name="connsiteY23" fmla="*/ 566740 h 874396"/>
                        <a:gd name="connsiteX24" fmla="*/ 114300 w 579436"/>
                        <a:gd name="connsiteY24" fmla="*/ 504828 h 874396"/>
                        <a:gd name="connsiteX25" fmla="*/ 14287 w 579436"/>
                        <a:gd name="connsiteY25" fmla="*/ 457200 h 874396"/>
                        <a:gd name="connsiteX26" fmla="*/ 0 w 579436"/>
                        <a:gd name="connsiteY26" fmla="*/ 409576 h 874396"/>
                        <a:gd name="connsiteX27" fmla="*/ 38100 w 579436"/>
                        <a:gd name="connsiteY27" fmla="*/ 371476 h 874396"/>
                        <a:gd name="connsiteX28" fmla="*/ 80962 w 579436"/>
                        <a:gd name="connsiteY28" fmla="*/ 319088 h 874396"/>
                        <a:gd name="connsiteX29" fmla="*/ 80962 w 579436"/>
                        <a:gd name="connsiteY29" fmla="*/ 176212 h 874396"/>
                        <a:gd name="connsiteX30" fmla="*/ 73909 w 579436"/>
                        <a:gd name="connsiteY30" fmla="*/ 175128 h 874396"/>
                        <a:gd name="connsiteX31" fmla="*/ 103187 w 579436"/>
                        <a:gd name="connsiteY31" fmla="*/ 149228 h 874396"/>
                        <a:gd name="connsiteX32" fmla="*/ 150812 w 579436"/>
                        <a:gd name="connsiteY32" fmla="*/ 139700 h 874396"/>
                        <a:gd name="connsiteX33" fmla="*/ 166687 w 579436"/>
                        <a:gd name="connsiteY33" fmla="*/ 85724 h 874396"/>
                        <a:gd name="connsiteX34" fmla="*/ 265112 w 579436"/>
                        <a:gd name="connsiteY34" fmla="*/ 73028 h 874396"/>
                        <a:gd name="connsiteX35" fmla="*/ 287337 w 579436"/>
                        <a:gd name="connsiteY35" fmla="*/ 0 h 8743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79436" h="874396">
                          <a:moveTo>
                            <a:pt x="287337" y="0"/>
                          </a:moveTo>
                          <a:lnTo>
                            <a:pt x="379412" y="0"/>
                          </a:lnTo>
                          <a:lnTo>
                            <a:pt x="398462" y="53976"/>
                          </a:lnTo>
                          <a:lnTo>
                            <a:pt x="461962" y="107952"/>
                          </a:lnTo>
                          <a:lnTo>
                            <a:pt x="549924" y="86716"/>
                          </a:lnTo>
                          <a:lnTo>
                            <a:pt x="579436" y="161924"/>
                          </a:lnTo>
                          <a:lnTo>
                            <a:pt x="477836" y="247652"/>
                          </a:lnTo>
                          <a:lnTo>
                            <a:pt x="471486" y="342900"/>
                          </a:lnTo>
                          <a:lnTo>
                            <a:pt x="427036" y="412752"/>
                          </a:lnTo>
                          <a:lnTo>
                            <a:pt x="363536" y="469900"/>
                          </a:lnTo>
                          <a:lnTo>
                            <a:pt x="350836" y="530228"/>
                          </a:lnTo>
                          <a:lnTo>
                            <a:pt x="300036" y="590552"/>
                          </a:lnTo>
                          <a:lnTo>
                            <a:pt x="331786" y="631828"/>
                          </a:lnTo>
                          <a:lnTo>
                            <a:pt x="442911" y="590552"/>
                          </a:lnTo>
                          <a:lnTo>
                            <a:pt x="573339" y="609732"/>
                          </a:lnTo>
                          <a:lnTo>
                            <a:pt x="570547" y="615316"/>
                          </a:lnTo>
                          <a:lnTo>
                            <a:pt x="501967" y="699136"/>
                          </a:lnTo>
                          <a:lnTo>
                            <a:pt x="486727" y="737236"/>
                          </a:lnTo>
                          <a:lnTo>
                            <a:pt x="242887" y="874396"/>
                          </a:lnTo>
                          <a:lnTo>
                            <a:pt x="90487" y="805816"/>
                          </a:lnTo>
                          <a:lnTo>
                            <a:pt x="52163" y="824980"/>
                          </a:lnTo>
                          <a:lnTo>
                            <a:pt x="19050" y="747716"/>
                          </a:lnTo>
                          <a:lnTo>
                            <a:pt x="14287" y="623888"/>
                          </a:lnTo>
                          <a:lnTo>
                            <a:pt x="95250" y="566740"/>
                          </a:lnTo>
                          <a:lnTo>
                            <a:pt x="114300" y="504828"/>
                          </a:lnTo>
                          <a:lnTo>
                            <a:pt x="14287" y="457200"/>
                          </a:lnTo>
                          <a:lnTo>
                            <a:pt x="0" y="409576"/>
                          </a:lnTo>
                          <a:lnTo>
                            <a:pt x="38100" y="371476"/>
                          </a:lnTo>
                          <a:lnTo>
                            <a:pt x="80962" y="319088"/>
                          </a:lnTo>
                          <a:lnTo>
                            <a:pt x="80962" y="176212"/>
                          </a:lnTo>
                          <a:lnTo>
                            <a:pt x="73909" y="175128"/>
                          </a:lnTo>
                          <a:lnTo>
                            <a:pt x="103187" y="149228"/>
                          </a:lnTo>
                          <a:lnTo>
                            <a:pt x="150812" y="139700"/>
                          </a:lnTo>
                          <a:lnTo>
                            <a:pt x="166687" y="85724"/>
                          </a:lnTo>
                          <a:lnTo>
                            <a:pt x="265112" y="73028"/>
                          </a:lnTo>
                          <a:lnTo>
                            <a:pt x="287337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6" name="フリーフォーム: 図形 1765">
                      <a:extLst>
                        <a:ext uri="{FF2B5EF4-FFF2-40B4-BE49-F238E27FC236}">
                          <a16:creationId xmlns:a16="http://schemas.microsoft.com/office/drawing/2014/main" id="{6752A469-06FE-4EF9-AC94-3651D2F0C8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40050" y="32899350"/>
                      <a:ext cx="1550670" cy="1916430"/>
                    </a:xfrm>
                    <a:custGeom>
                      <a:avLst/>
                      <a:gdLst>
                        <a:gd name="connsiteX0" fmla="*/ 1108076 w 1550670"/>
                        <a:gd name="connsiteY0" fmla="*/ 0 h 1916430"/>
                        <a:gd name="connsiteX1" fmla="*/ 1199414 w 1550670"/>
                        <a:gd name="connsiteY1" fmla="*/ 1602 h 1916430"/>
                        <a:gd name="connsiteX2" fmla="*/ 1215390 w 1550670"/>
                        <a:gd name="connsiteY2" fmla="*/ 49530 h 1916430"/>
                        <a:gd name="connsiteX3" fmla="*/ 1253490 w 1550670"/>
                        <a:gd name="connsiteY3" fmla="*/ 201930 h 1916430"/>
                        <a:gd name="connsiteX4" fmla="*/ 1314450 w 1550670"/>
                        <a:gd name="connsiteY4" fmla="*/ 270510 h 1916430"/>
                        <a:gd name="connsiteX5" fmla="*/ 1375410 w 1550670"/>
                        <a:gd name="connsiteY5" fmla="*/ 270510 h 1916430"/>
                        <a:gd name="connsiteX6" fmla="*/ 1405890 w 1550670"/>
                        <a:gd name="connsiteY6" fmla="*/ 240030 h 1916430"/>
                        <a:gd name="connsiteX7" fmla="*/ 1550670 w 1550670"/>
                        <a:gd name="connsiteY7" fmla="*/ 240030 h 1916430"/>
                        <a:gd name="connsiteX8" fmla="*/ 1550670 w 1550670"/>
                        <a:gd name="connsiteY8" fmla="*/ 285750 h 1916430"/>
                        <a:gd name="connsiteX9" fmla="*/ 1466850 w 1550670"/>
                        <a:gd name="connsiteY9" fmla="*/ 461010 h 1916430"/>
                        <a:gd name="connsiteX10" fmla="*/ 1459230 w 1550670"/>
                        <a:gd name="connsiteY10" fmla="*/ 499110 h 1916430"/>
                        <a:gd name="connsiteX11" fmla="*/ 1468386 w 1550670"/>
                        <a:gd name="connsiteY11" fmla="*/ 515132 h 1916430"/>
                        <a:gd name="connsiteX12" fmla="*/ 1425574 w 1550670"/>
                        <a:gd name="connsiteY12" fmla="*/ 635000 h 1916430"/>
                        <a:gd name="connsiteX13" fmla="*/ 1397000 w 1550670"/>
                        <a:gd name="connsiteY13" fmla="*/ 635000 h 1916430"/>
                        <a:gd name="connsiteX14" fmla="*/ 1387474 w 1550670"/>
                        <a:gd name="connsiteY14" fmla="*/ 727074 h 1916430"/>
                        <a:gd name="connsiteX15" fmla="*/ 1406526 w 1550670"/>
                        <a:gd name="connsiteY15" fmla="*/ 749298 h 1916430"/>
                        <a:gd name="connsiteX16" fmla="*/ 1377950 w 1550670"/>
                        <a:gd name="connsiteY16" fmla="*/ 793750 h 1916430"/>
                        <a:gd name="connsiteX17" fmla="*/ 1454150 w 1550670"/>
                        <a:gd name="connsiteY17" fmla="*/ 854074 h 1916430"/>
                        <a:gd name="connsiteX18" fmla="*/ 1387474 w 1550670"/>
                        <a:gd name="connsiteY18" fmla="*/ 920750 h 1916430"/>
                        <a:gd name="connsiteX19" fmla="*/ 1387474 w 1550670"/>
                        <a:gd name="connsiteY19" fmla="*/ 990602 h 1916430"/>
                        <a:gd name="connsiteX20" fmla="*/ 1454150 w 1550670"/>
                        <a:gd name="connsiteY20" fmla="*/ 1136650 h 1916430"/>
                        <a:gd name="connsiteX21" fmla="*/ 1377950 w 1550670"/>
                        <a:gd name="connsiteY21" fmla="*/ 1130298 h 1916430"/>
                        <a:gd name="connsiteX22" fmla="*/ 1381126 w 1550670"/>
                        <a:gd name="connsiteY22" fmla="*/ 1244602 h 1916430"/>
                        <a:gd name="connsiteX23" fmla="*/ 1317626 w 1550670"/>
                        <a:gd name="connsiteY23" fmla="*/ 1257298 h 1916430"/>
                        <a:gd name="connsiteX24" fmla="*/ 1336674 w 1550670"/>
                        <a:gd name="connsiteY24" fmla="*/ 1320802 h 1916430"/>
                        <a:gd name="connsiteX25" fmla="*/ 1301750 w 1550670"/>
                        <a:gd name="connsiteY25" fmla="*/ 1349374 h 1916430"/>
                        <a:gd name="connsiteX26" fmla="*/ 1228726 w 1550670"/>
                        <a:gd name="connsiteY26" fmla="*/ 1317626 h 1916430"/>
                        <a:gd name="connsiteX27" fmla="*/ 1200150 w 1550670"/>
                        <a:gd name="connsiteY27" fmla="*/ 1352550 h 1916430"/>
                        <a:gd name="connsiteX28" fmla="*/ 1109622 w 1550670"/>
                        <a:gd name="connsiteY28" fmla="*/ 1366034 h 1916430"/>
                        <a:gd name="connsiteX29" fmla="*/ 1128714 w 1550670"/>
                        <a:gd name="connsiteY29" fmla="*/ 1338262 h 1916430"/>
                        <a:gd name="connsiteX30" fmla="*/ 1128714 w 1550670"/>
                        <a:gd name="connsiteY30" fmla="*/ 1266826 h 1916430"/>
                        <a:gd name="connsiteX31" fmla="*/ 1062039 w 1550670"/>
                        <a:gd name="connsiteY31" fmla="*/ 1271586 h 1916430"/>
                        <a:gd name="connsiteX32" fmla="*/ 1028701 w 1550670"/>
                        <a:gd name="connsiteY32" fmla="*/ 1333498 h 1916430"/>
                        <a:gd name="connsiteX33" fmla="*/ 895351 w 1550670"/>
                        <a:gd name="connsiteY33" fmla="*/ 1290638 h 1916430"/>
                        <a:gd name="connsiteX34" fmla="*/ 819151 w 1550670"/>
                        <a:gd name="connsiteY34" fmla="*/ 1476374 h 1916430"/>
                        <a:gd name="connsiteX35" fmla="*/ 723901 w 1550670"/>
                        <a:gd name="connsiteY35" fmla="*/ 1547814 h 1916430"/>
                        <a:gd name="connsiteX36" fmla="*/ 695326 w 1550670"/>
                        <a:gd name="connsiteY36" fmla="*/ 1509714 h 1916430"/>
                        <a:gd name="connsiteX37" fmla="*/ 652464 w 1550670"/>
                        <a:gd name="connsiteY37" fmla="*/ 1504950 h 1916430"/>
                        <a:gd name="connsiteX38" fmla="*/ 514351 w 1550670"/>
                        <a:gd name="connsiteY38" fmla="*/ 1633538 h 1916430"/>
                        <a:gd name="connsiteX39" fmla="*/ 528639 w 1550670"/>
                        <a:gd name="connsiteY39" fmla="*/ 1704974 h 1916430"/>
                        <a:gd name="connsiteX40" fmla="*/ 560071 w 1550670"/>
                        <a:gd name="connsiteY40" fmla="*/ 1743390 h 1916430"/>
                        <a:gd name="connsiteX41" fmla="*/ 560071 w 1550670"/>
                        <a:gd name="connsiteY41" fmla="*/ 1817370 h 1916430"/>
                        <a:gd name="connsiteX42" fmla="*/ 537211 w 1550670"/>
                        <a:gd name="connsiteY42" fmla="*/ 1855470 h 1916430"/>
                        <a:gd name="connsiteX43" fmla="*/ 438151 w 1550670"/>
                        <a:gd name="connsiteY43" fmla="*/ 1916430 h 1916430"/>
                        <a:gd name="connsiteX44" fmla="*/ 407671 w 1550670"/>
                        <a:gd name="connsiteY44" fmla="*/ 1832610 h 1916430"/>
                        <a:gd name="connsiteX45" fmla="*/ 369571 w 1550670"/>
                        <a:gd name="connsiteY45" fmla="*/ 1741170 h 1916430"/>
                        <a:gd name="connsiteX46" fmla="*/ 331471 w 1550670"/>
                        <a:gd name="connsiteY46" fmla="*/ 1741170 h 1916430"/>
                        <a:gd name="connsiteX47" fmla="*/ 273303 w 1550670"/>
                        <a:gd name="connsiteY47" fmla="*/ 1857506 h 1916430"/>
                        <a:gd name="connsiteX48" fmla="*/ 142875 w 1550670"/>
                        <a:gd name="connsiteY48" fmla="*/ 1838326 h 1916430"/>
                        <a:gd name="connsiteX49" fmla="*/ 31750 w 1550670"/>
                        <a:gd name="connsiteY49" fmla="*/ 1879602 h 1916430"/>
                        <a:gd name="connsiteX50" fmla="*/ 0 w 1550670"/>
                        <a:gd name="connsiteY50" fmla="*/ 1838326 h 1916430"/>
                        <a:gd name="connsiteX51" fmla="*/ 50800 w 1550670"/>
                        <a:gd name="connsiteY51" fmla="*/ 1778002 h 1916430"/>
                        <a:gd name="connsiteX52" fmla="*/ 63500 w 1550670"/>
                        <a:gd name="connsiteY52" fmla="*/ 1717674 h 1916430"/>
                        <a:gd name="connsiteX53" fmla="*/ 127000 w 1550670"/>
                        <a:gd name="connsiteY53" fmla="*/ 1660526 h 1916430"/>
                        <a:gd name="connsiteX54" fmla="*/ 171450 w 1550670"/>
                        <a:gd name="connsiteY54" fmla="*/ 1590674 h 1916430"/>
                        <a:gd name="connsiteX55" fmla="*/ 177800 w 1550670"/>
                        <a:gd name="connsiteY55" fmla="*/ 1495426 h 1916430"/>
                        <a:gd name="connsiteX56" fmla="*/ 279400 w 1550670"/>
                        <a:gd name="connsiteY56" fmla="*/ 1409698 h 1916430"/>
                        <a:gd name="connsiteX57" fmla="*/ 249888 w 1550670"/>
                        <a:gd name="connsiteY57" fmla="*/ 1334490 h 1916430"/>
                        <a:gd name="connsiteX58" fmla="*/ 254001 w 1550670"/>
                        <a:gd name="connsiteY58" fmla="*/ 1333498 h 1916430"/>
                        <a:gd name="connsiteX59" fmla="*/ 266701 w 1550670"/>
                        <a:gd name="connsiteY59" fmla="*/ 1263650 h 1916430"/>
                        <a:gd name="connsiteX60" fmla="*/ 346076 w 1550670"/>
                        <a:gd name="connsiteY60" fmla="*/ 1162050 h 1916430"/>
                        <a:gd name="connsiteX61" fmla="*/ 358776 w 1550670"/>
                        <a:gd name="connsiteY61" fmla="*/ 1073150 h 1916430"/>
                        <a:gd name="connsiteX62" fmla="*/ 358826 w 1550670"/>
                        <a:gd name="connsiteY62" fmla="*/ 1072974 h 1916430"/>
                        <a:gd name="connsiteX63" fmla="*/ 419101 w 1550670"/>
                        <a:gd name="connsiteY63" fmla="*/ 1041402 h 1916430"/>
                        <a:gd name="connsiteX64" fmla="*/ 479426 w 1550670"/>
                        <a:gd name="connsiteY64" fmla="*/ 1041402 h 1916430"/>
                        <a:gd name="connsiteX65" fmla="*/ 542926 w 1550670"/>
                        <a:gd name="connsiteY65" fmla="*/ 971550 h 1916430"/>
                        <a:gd name="connsiteX66" fmla="*/ 622301 w 1550670"/>
                        <a:gd name="connsiteY66" fmla="*/ 965202 h 1916430"/>
                        <a:gd name="connsiteX67" fmla="*/ 701676 w 1550670"/>
                        <a:gd name="connsiteY67" fmla="*/ 790574 h 1916430"/>
                        <a:gd name="connsiteX68" fmla="*/ 746126 w 1550670"/>
                        <a:gd name="connsiteY68" fmla="*/ 742950 h 1916430"/>
                        <a:gd name="connsiteX69" fmla="*/ 803276 w 1550670"/>
                        <a:gd name="connsiteY69" fmla="*/ 742950 h 1916430"/>
                        <a:gd name="connsiteX70" fmla="*/ 844551 w 1550670"/>
                        <a:gd name="connsiteY70" fmla="*/ 666750 h 1916430"/>
                        <a:gd name="connsiteX71" fmla="*/ 825501 w 1550670"/>
                        <a:gd name="connsiteY71" fmla="*/ 530226 h 1916430"/>
                        <a:gd name="connsiteX72" fmla="*/ 758826 w 1550670"/>
                        <a:gd name="connsiteY72" fmla="*/ 492126 h 1916430"/>
                        <a:gd name="connsiteX73" fmla="*/ 755651 w 1550670"/>
                        <a:gd name="connsiteY73" fmla="*/ 457200 h 1916430"/>
                        <a:gd name="connsiteX74" fmla="*/ 793751 w 1550670"/>
                        <a:gd name="connsiteY74" fmla="*/ 419100 h 1916430"/>
                        <a:gd name="connsiteX75" fmla="*/ 758826 w 1550670"/>
                        <a:gd name="connsiteY75" fmla="*/ 361950 h 1916430"/>
                        <a:gd name="connsiteX76" fmla="*/ 781051 w 1550670"/>
                        <a:gd name="connsiteY76" fmla="*/ 333374 h 1916430"/>
                        <a:gd name="connsiteX77" fmla="*/ 866776 w 1550670"/>
                        <a:gd name="connsiteY77" fmla="*/ 336550 h 1916430"/>
                        <a:gd name="connsiteX78" fmla="*/ 911226 w 1550670"/>
                        <a:gd name="connsiteY78" fmla="*/ 342900 h 1916430"/>
                        <a:gd name="connsiteX79" fmla="*/ 1041401 w 1550670"/>
                        <a:gd name="connsiteY79" fmla="*/ 215900 h 1916430"/>
                        <a:gd name="connsiteX80" fmla="*/ 1098551 w 1550670"/>
                        <a:gd name="connsiteY80" fmla="*/ 111126 h 1916430"/>
                        <a:gd name="connsiteX81" fmla="*/ 1095376 w 1550670"/>
                        <a:gd name="connsiteY81" fmla="*/ 44450 h 1916430"/>
                        <a:gd name="connsiteX82" fmla="*/ 1108076 w 1550670"/>
                        <a:gd name="connsiteY82" fmla="*/ 0 h 19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</a:cxnLst>
                      <a:rect l="l" t="t" r="r" b="b"/>
                      <a:pathLst>
                        <a:path w="1550670" h="1916430">
                          <a:moveTo>
                            <a:pt x="1108076" y="0"/>
                          </a:moveTo>
                          <a:lnTo>
                            <a:pt x="1199414" y="1602"/>
                          </a:lnTo>
                          <a:lnTo>
                            <a:pt x="1215390" y="49530"/>
                          </a:lnTo>
                          <a:lnTo>
                            <a:pt x="1253490" y="201930"/>
                          </a:lnTo>
                          <a:lnTo>
                            <a:pt x="1314450" y="270510"/>
                          </a:lnTo>
                          <a:lnTo>
                            <a:pt x="1375410" y="270510"/>
                          </a:lnTo>
                          <a:lnTo>
                            <a:pt x="1405890" y="240030"/>
                          </a:lnTo>
                          <a:lnTo>
                            <a:pt x="1550670" y="240030"/>
                          </a:lnTo>
                          <a:lnTo>
                            <a:pt x="1550670" y="285750"/>
                          </a:lnTo>
                          <a:lnTo>
                            <a:pt x="1466850" y="461010"/>
                          </a:lnTo>
                          <a:lnTo>
                            <a:pt x="1459230" y="499110"/>
                          </a:lnTo>
                          <a:lnTo>
                            <a:pt x="1468386" y="515132"/>
                          </a:lnTo>
                          <a:lnTo>
                            <a:pt x="1425574" y="635000"/>
                          </a:lnTo>
                          <a:lnTo>
                            <a:pt x="1397000" y="635000"/>
                          </a:lnTo>
                          <a:lnTo>
                            <a:pt x="1387474" y="727074"/>
                          </a:lnTo>
                          <a:lnTo>
                            <a:pt x="1406526" y="749298"/>
                          </a:lnTo>
                          <a:lnTo>
                            <a:pt x="1377950" y="793750"/>
                          </a:lnTo>
                          <a:lnTo>
                            <a:pt x="1454150" y="854074"/>
                          </a:lnTo>
                          <a:lnTo>
                            <a:pt x="1387474" y="920750"/>
                          </a:lnTo>
                          <a:lnTo>
                            <a:pt x="1387474" y="990602"/>
                          </a:lnTo>
                          <a:lnTo>
                            <a:pt x="1454150" y="1136650"/>
                          </a:lnTo>
                          <a:lnTo>
                            <a:pt x="1377950" y="1130298"/>
                          </a:lnTo>
                          <a:cubicBezTo>
                            <a:pt x="1379008" y="1168402"/>
                            <a:pt x="1380066" y="1206498"/>
                            <a:pt x="1381126" y="1244602"/>
                          </a:cubicBezTo>
                          <a:lnTo>
                            <a:pt x="1317626" y="1257298"/>
                          </a:lnTo>
                          <a:lnTo>
                            <a:pt x="1336674" y="1320802"/>
                          </a:lnTo>
                          <a:lnTo>
                            <a:pt x="1301750" y="1349374"/>
                          </a:lnTo>
                          <a:lnTo>
                            <a:pt x="1228726" y="1317626"/>
                          </a:lnTo>
                          <a:lnTo>
                            <a:pt x="1200150" y="1352550"/>
                          </a:lnTo>
                          <a:lnTo>
                            <a:pt x="1109622" y="1366034"/>
                          </a:lnTo>
                          <a:lnTo>
                            <a:pt x="1128714" y="1338262"/>
                          </a:lnTo>
                          <a:lnTo>
                            <a:pt x="1128714" y="1266826"/>
                          </a:lnTo>
                          <a:lnTo>
                            <a:pt x="1062039" y="1271586"/>
                          </a:lnTo>
                          <a:lnTo>
                            <a:pt x="1028701" y="1333498"/>
                          </a:lnTo>
                          <a:lnTo>
                            <a:pt x="895351" y="1290638"/>
                          </a:lnTo>
                          <a:lnTo>
                            <a:pt x="819151" y="1476374"/>
                          </a:lnTo>
                          <a:lnTo>
                            <a:pt x="723901" y="1547814"/>
                          </a:lnTo>
                          <a:lnTo>
                            <a:pt x="695326" y="1509714"/>
                          </a:lnTo>
                          <a:lnTo>
                            <a:pt x="652464" y="1504950"/>
                          </a:lnTo>
                          <a:lnTo>
                            <a:pt x="514351" y="1633538"/>
                          </a:lnTo>
                          <a:lnTo>
                            <a:pt x="528639" y="1704974"/>
                          </a:lnTo>
                          <a:lnTo>
                            <a:pt x="560071" y="1743390"/>
                          </a:lnTo>
                          <a:lnTo>
                            <a:pt x="560071" y="1817370"/>
                          </a:lnTo>
                          <a:lnTo>
                            <a:pt x="537211" y="1855470"/>
                          </a:lnTo>
                          <a:lnTo>
                            <a:pt x="438151" y="1916430"/>
                          </a:lnTo>
                          <a:lnTo>
                            <a:pt x="407671" y="1832610"/>
                          </a:lnTo>
                          <a:lnTo>
                            <a:pt x="369571" y="1741170"/>
                          </a:lnTo>
                          <a:lnTo>
                            <a:pt x="331471" y="1741170"/>
                          </a:lnTo>
                          <a:lnTo>
                            <a:pt x="273303" y="1857506"/>
                          </a:lnTo>
                          <a:lnTo>
                            <a:pt x="142875" y="1838326"/>
                          </a:lnTo>
                          <a:lnTo>
                            <a:pt x="31750" y="1879602"/>
                          </a:lnTo>
                          <a:lnTo>
                            <a:pt x="0" y="1838326"/>
                          </a:lnTo>
                          <a:lnTo>
                            <a:pt x="50800" y="1778002"/>
                          </a:lnTo>
                          <a:lnTo>
                            <a:pt x="63500" y="1717674"/>
                          </a:lnTo>
                          <a:lnTo>
                            <a:pt x="127000" y="1660526"/>
                          </a:lnTo>
                          <a:lnTo>
                            <a:pt x="171450" y="1590674"/>
                          </a:lnTo>
                          <a:lnTo>
                            <a:pt x="177800" y="1495426"/>
                          </a:lnTo>
                          <a:lnTo>
                            <a:pt x="279400" y="1409698"/>
                          </a:lnTo>
                          <a:lnTo>
                            <a:pt x="249888" y="1334490"/>
                          </a:lnTo>
                          <a:lnTo>
                            <a:pt x="254001" y="1333498"/>
                          </a:lnTo>
                          <a:lnTo>
                            <a:pt x="266701" y="1263650"/>
                          </a:lnTo>
                          <a:lnTo>
                            <a:pt x="346076" y="1162050"/>
                          </a:lnTo>
                          <a:lnTo>
                            <a:pt x="358776" y="1073150"/>
                          </a:lnTo>
                          <a:lnTo>
                            <a:pt x="358826" y="1072974"/>
                          </a:lnTo>
                          <a:lnTo>
                            <a:pt x="419101" y="1041402"/>
                          </a:lnTo>
                          <a:lnTo>
                            <a:pt x="479426" y="1041402"/>
                          </a:lnTo>
                          <a:lnTo>
                            <a:pt x="542926" y="971550"/>
                          </a:lnTo>
                          <a:lnTo>
                            <a:pt x="622301" y="965202"/>
                          </a:lnTo>
                          <a:lnTo>
                            <a:pt x="701676" y="790574"/>
                          </a:lnTo>
                          <a:lnTo>
                            <a:pt x="746126" y="742950"/>
                          </a:lnTo>
                          <a:lnTo>
                            <a:pt x="803276" y="742950"/>
                          </a:lnTo>
                          <a:lnTo>
                            <a:pt x="844551" y="666750"/>
                          </a:lnTo>
                          <a:lnTo>
                            <a:pt x="825501" y="530226"/>
                          </a:lnTo>
                          <a:lnTo>
                            <a:pt x="758826" y="492126"/>
                          </a:lnTo>
                          <a:lnTo>
                            <a:pt x="755651" y="457200"/>
                          </a:lnTo>
                          <a:lnTo>
                            <a:pt x="793751" y="419100"/>
                          </a:lnTo>
                          <a:lnTo>
                            <a:pt x="758826" y="361950"/>
                          </a:lnTo>
                          <a:lnTo>
                            <a:pt x="781051" y="333374"/>
                          </a:lnTo>
                          <a:lnTo>
                            <a:pt x="866776" y="336550"/>
                          </a:lnTo>
                          <a:lnTo>
                            <a:pt x="911226" y="342900"/>
                          </a:lnTo>
                          <a:lnTo>
                            <a:pt x="1041401" y="215900"/>
                          </a:lnTo>
                          <a:lnTo>
                            <a:pt x="1098551" y="111126"/>
                          </a:lnTo>
                          <a:lnTo>
                            <a:pt x="1095376" y="44450"/>
                          </a:lnTo>
                          <a:lnTo>
                            <a:pt x="1108076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7" name="フリーフォーム: 図形 1766">
                      <a:extLst>
                        <a:ext uri="{FF2B5EF4-FFF2-40B4-BE49-F238E27FC236}">
                          <a16:creationId xmlns:a16="http://schemas.microsoft.com/office/drawing/2014/main" id="{98A54ECC-BC8E-445E-AC58-A36E050FEB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0738" y="34328100"/>
                      <a:ext cx="295274" cy="506340"/>
                    </a:xfrm>
                    <a:custGeom>
                      <a:avLst/>
                      <a:gdLst>
                        <a:gd name="connsiteX0" fmla="*/ 142874 w 295274"/>
                        <a:gd name="connsiteY0" fmla="*/ 0 h 506340"/>
                        <a:gd name="connsiteX1" fmla="*/ 147638 w 295274"/>
                        <a:gd name="connsiteY1" fmla="*/ 61912 h 506340"/>
                        <a:gd name="connsiteX2" fmla="*/ 295274 w 295274"/>
                        <a:gd name="connsiteY2" fmla="*/ 197644 h 506340"/>
                        <a:gd name="connsiteX3" fmla="*/ 269082 w 295274"/>
                        <a:gd name="connsiteY3" fmla="*/ 221456 h 506340"/>
                        <a:gd name="connsiteX4" fmla="*/ 264318 w 295274"/>
                        <a:gd name="connsiteY4" fmla="*/ 311944 h 506340"/>
                        <a:gd name="connsiteX5" fmla="*/ 285750 w 295274"/>
                        <a:gd name="connsiteY5" fmla="*/ 345280 h 506340"/>
                        <a:gd name="connsiteX6" fmla="*/ 278606 w 295274"/>
                        <a:gd name="connsiteY6" fmla="*/ 411956 h 506340"/>
                        <a:gd name="connsiteX7" fmla="*/ 192882 w 295274"/>
                        <a:gd name="connsiteY7" fmla="*/ 438148 h 506340"/>
                        <a:gd name="connsiteX8" fmla="*/ 153288 w 295274"/>
                        <a:gd name="connsiteY8" fmla="*/ 506340 h 506340"/>
                        <a:gd name="connsiteX9" fmla="*/ 149542 w 295274"/>
                        <a:gd name="connsiteY9" fmla="*/ 502920 h 506340"/>
                        <a:gd name="connsiteX10" fmla="*/ 65722 w 295274"/>
                        <a:gd name="connsiteY10" fmla="*/ 434340 h 506340"/>
                        <a:gd name="connsiteX11" fmla="*/ 1188 w 295274"/>
                        <a:gd name="connsiteY11" fmla="*/ 399920 h 506340"/>
                        <a:gd name="connsiteX12" fmla="*/ 0 w 295274"/>
                        <a:gd name="connsiteY12" fmla="*/ 330996 h 506340"/>
                        <a:gd name="connsiteX13" fmla="*/ 90486 w 295274"/>
                        <a:gd name="connsiteY13" fmla="*/ 257176 h 506340"/>
                        <a:gd name="connsiteX14" fmla="*/ 88106 w 295274"/>
                        <a:gd name="connsiteY14" fmla="*/ 140492 h 506340"/>
                        <a:gd name="connsiteX15" fmla="*/ 50006 w 295274"/>
                        <a:gd name="connsiteY15" fmla="*/ 104776 h 506340"/>
                        <a:gd name="connsiteX16" fmla="*/ 50006 w 295274"/>
                        <a:gd name="connsiteY16" fmla="*/ 45244 h 506340"/>
                        <a:gd name="connsiteX17" fmla="*/ 142874 w 295274"/>
                        <a:gd name="connsiteY17" fmla="*/ 0 h 506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95274" h="506340">
                          <a:moveTo>
                            <a:pt x="142874" y="0"/>
                          </a:moveTo>
                          <a:lnTo>
                            <a:pt x="147638" y="61912"/>
                          </a:lnTo>
                          <a:lnTo>
                            <a:pt x="295274" y="197644"/>
                          </a:lnTo>
                          <a:lnTo>
                            <a:pt x="269082" y="221456"/>
                          </a:lnTo>
                          <a:lnTo>
                            <a:pt x="264318" y="311944"/>
                          </a:lnTo>
                          <a:lnTo>
                            <a:pt x="285750" y="345280"/>
                          </a:lnTo>
                          <a:lnTo>
                            <a:pt x="278606" y="411956"/>
                          </a:lnTo>
                          <a:lnTo>
                            <a:pt x="192882" y="438148"/>
                          </a:lnTo>
                          <a:lnTo>
                            <a:pt x="153288" y="506340"/>
                          </a:lnTo>
                          <a:lnTo>
                            <a:pt x="149542" y="502920"/>
                          </a:lnTo>
                          <a:lnTo>
                            <a:pt x="65722" y="434340"/>
                          </a:lnTo>
                          <a:lnTo>
                            <a:pt x="1188" y="399920"/>
                          </a:lnTo>
                          <a:lnTo>
                            <a:pt x="0" y="330996"/>
                          </a:lnTo>
                          <a:lnTo>
                            <a:pt x="90486" y="257176"/>
                          </a:lnTo>
                          <a:cubicBezTo>
                            <a:pt x="89694" y="218280"/>
                            <a:pt x="88900" y="179388"/>
                            <a:pt x="88106" y="140492"/>
                          </a:cubicBezTo>
                          <a:lnTo>
                            <a:pt x="50006" y="104776"/>
                          </a:lnTo>
                          <a:lnTo>
                            <a:pt x="50006" y="45244"/>
                          </a:lnTo>
                          <a:lnTo>
                            <a:pt x="14287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8" name="フリーフォーム: 図形 1767">
                      <a:extLst>
                        <a:ext uri="{FF2B5EF4-FFF2-40B4-BE49-F238E27FC236}">
                          <a16:creationId xmlns:a16="http://schemas.microsoft.com/office/drawing/2014/main" id="{8468DEB5-1B08-4264-B37C-43F2D1D9AE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84026" y="34628136"/>
                      <a:ext cx="518224" cy="507684"/>
                    </a:xfrm>
                    <a:custGeom>
                      <a:avLst/>
                      <a:gdLst>
                        <a:gd name="connsiteX0" fmla="*/ 234854 w 518224"/>
                        <a:gd name="connsiteY0" fmla="*/ 0 h 507684"/>
                        <a:gd name="connsiteX1" fmla="*/ 282480 w 518224"/>
                        <a:gd name="connsiteY1" fmla="*/ 30960 h 507684"/>
                        <a:gd name="connsiteX2" fmla="*/ 410066 w 518224"/>
                        <a:gd name="connsiteY2" fmla="*/ 22100 h 507684"/>
                        <a:gd name="connsiteX3" fmla="*/ 410274 w 518224"/>
                        <a:gd name="connsiteY3" fmla="*/ 33340 h 507684"/>
                        <a:gd name="connsiteX4" fmla="*/ 442026 w 518224"/>
                        <a:gd name="connsiteY4" fmla="*/ 80964 h 507684"/>
                        <a:gd name="connsiteX5" fmla="*/ 488756 w 518224"/>
                        <a:gd name="connsiteY5" fmla="*/ 80964 h 507684"/>
                        <a:gd name="connsiteX6" fmla="*/ 518224 w 518224"/>
                        <a:gd name="connsiteY6" fmla="*/ 133352 h 507684"/>
                        <a:gd name="connsiteX7" fmla="*/ 446786 w 518224"/>
                        <a:gd name="connsiteY7" fmla="*/ 192884 h 507684"/>
                        <a:gd name="connsiteX8" fmla="*/ 413450 w 518224"/>
                        <a:gd name="connsiteY8" fmla="*/ 173832 h 507684"/>
                        <a:gd name="connsiteX9" fmla="*/ 368206 w 518224"/>
                        <a:gd name="connsiteY9" fmla="*/ 178596 h 507684"/>
                        <a:gd name="connsiteX10" fmla="*/ 363442 w 518224"/>
                        <a:gd name="connsiteY10" fmla="*/ 216696 h 507684"/>
                        <a:gd name="connsiteX11" fmla="*/ 282480 w 518224"/>
                        <a:gd name="connsiteY11" fmla="*/ 288132 h 507684"/>
                        <a:gd name="connsiteX12" fmla="*/ 282480 w 518224"/>
                        <a:gd name="connsiteY12" fmla="*/ 328616 h 507684"/>
                        <a:gd name="connsiteX13" fmla="*/ 446786 w 518224"/>
                        <a:gd name="connsiteY13" fmla="*/ 471488 h 507684"/>
                        <a:gd name="connsiteX14" fmla="*/ 440754 w 518224"/>
                        <a:gd name="connsiteY14" fmla="*/ 507684 h 507684"/>
                        <a:gd name="connsiteX15" fmla="*/ 301054 w 518224"/>
                        <a:gd name="connsiteY15" fmla="*/ 423864 h 507684"/>
                        <a:gd name="connsiteX16" fmla="*/ 255334 w 518224"/>
                        <a:gd name="connsiteY16" fmla="*/ 423864 h 507684"/>
                        <a:gd name="connsiteX17" fmla="*/ 224854 w 518224"/>
                        <a:gd name="connsiteY17" fmla="*/ 340044 h 507684"/>
                        <a:gd name="connsiteX18" fmla="*/ 171514 w 518224"/>
                        <a:gd name="connsiteY18" fmla="*/ 362904 h 507684"/>
                        <a:gd name="connsiteX19" fmla="*/ 0 w 518224"/>
                        <a:gd name="connsiteY19" fmla="*/ 206304 h 507684"/>
                        <a:gd name="connsiteX20" fmla="*/ 39594 w 518224"/>
                        <a:gd name="connsiteY20" fmla="*/ 138112 h 507684"/>
                        <a:gd name="connsiteX21" fmla="*/ 125318 w 518224"/>
                        <a:gd name="connsiteY21" fmla="*/ 111920 h 507684"/>
                        <a:gd name="connsiteX22" fmla="*/ 130248 w 518224"/>
                        <a:gd name="connsiteY22" fmla="*/ 65900 h 507684"/>
                        <a:gd name="connsiteX23" fmla="*/ 189612 w 518224"/>
                        <a:gd name="connsiteY23" fmla="*/ 64296 h 507684"/>
                        <a:gd name="connsiteX24" fmla="*/ 234854 w 518224"/>
                        <a:gd name="connsiteY24" fmla="*/ 0 h 507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518224" h="507684">
                          <a:moveTo>
                            <a:pt x="234854" y="0"/>
                          </a:moveTo>
                          <a:lnTo>
                            <a:pt x="282480" y="30960"/>
                          </a:lnTo>
                          <a:lnTo>
                            <a:pt x="410066" y="22100"/>
                          </a:lnTo>
                          <a:lnTo>
                            <a:pt x="410274" y="33340"/>
                          </a:lnTo>
                          <a:lnTo>
                            <a:pt x="442026" y="80964"/>
                          </a:lnTo>
                          <a:lnTo>
                            <a:pt x="488756" y="80964"/>
                          </a:lnTo>
                          <a:lnTo>
                            <a:pt x="518224" y="133352"/>
                          </a:lnTo>
                          <a:lnTo>
                            <a:pt x="446786" y="192884"/>
                          </a:lnTo>
                          <a:lnTo>
                            <a:pt x="413450" y="173832"/>
                          </a:lnTo>
                          <a:lnTo>
                            <a:pt x="368206" y="178596"/>
                          </a:lnTo>
                          <a:lnTo>
                            <a:pt x="363442" y="216696"/>
                          </a:lnTo>
                          <a:lnTo>
                            <a:pt x="282480" y="288132"/>
                          </a:lnTo>
                          <a:lnTo>
                            <a:pt x="282480" y="328616"/>
                          </a:lnTo>
                          <a:lnTo>
                            <a:pt x="446786" y="471488"/>
                          </a:lnTo>
                          <a:lnTo>
                            <a:pt x="440754" y="507684"/>
                          </a:lnTo>
                          <a:lnTo>
                            <a:pt x="301054" y="423864"/>
                          </a:lnTo>
                          <a:lnTo>
                            <a:pt x="255334" y="423864"/>
                          </a:lnTo>
                          <a:lnTo>
                            <a:pt x="224854" y="340044"/>
                          </a:lnTo>
                          <a:lnTo>
                            <a:pt x="171514" y="362904"/>
                          </a:lnTo>
                          <a:lnTo>
                            <a:pt x="0" y="206304"/>
                          </a:lnTo>
                          <a:lnTo>
                            <a:pt x="39594" y="138112"/>
                          </a:lnTo>
                          <a:lnTo>
                            <a:pt x="125318" y="111920"/>
                          </a:lnTo>
                          <a:lnTo>
                            <a:pt x="130248" y="65900"/>
                          </a:lnTo>
                          <a:lnTo>
                            <a:pt x="189612" y="64296"/>
                          </a:lnTo>
                          <a:lnTo>
                            <a:pt x="23485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9" name="フリーフォーム: 図形 1768">
                      <a:extLst>
                        <a:ext uri="{FF2B5EF4-FFF2-40B4-BE49-F238E27FC236}">
                          <a16:creationId xmlns:a16="http://schemas.microsoft.com/office/drawing/2014/main" id="{334BBE30-2C08-4032-B507-0367525617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11614" y="33414482"/>
                      <a:ext cx="1182478" cy="1375582"/>
                    </a:xfrm>
                    <a:custGeom>
                      <a:avLst/>
                      <a:gdLst>
                        <a:gd name="connsiteX0" fmla="*/ 396822 w 1182478"/>
                        <a:gd name="connsiteY0" fmla="*/ 0 h 1375582"/>
                        <a:gd name="connsiteX1" fmla="*/ 418146 w 1182478"/>
                        <a:gd name="connsiteY1" fmla="*/ 37318 h 1375582"/>
                        <a:gd name="connsiteX2" fmla="*/ 433386 w 1182478"/>
                        <a:gd name="connsiteY2" fmla="*/ 105898 h 1375582"/>
                        <a:gd name="connsiteX3" fmla="*/ 540066 w 1182478"/>
                        <a:gd name="connsiteY3" fmla="*/ 204958 h 1375582"/>
                        <a:gd name="connsiteX4" fmla="*/ 738382 w 1182478"/>
                        <a:gd name="connsiteY4" fmla="*/ 204958 h 1375582"/>
                        <a:gd name="connsiteX5" fmla="*/ 763586 w 1182478"/>
                        <a:gd name="connsiteY5" fmla="*/ 259566 h 1375582"/>
                        <a:gd name="connsiteX6" fmla="*/ 725486 w 1182478"/>
                        <a:gd name="connsiteY6" fmla="*/ 332594 h 1375582"/>
                        <a:gd name="connsiteX7" fmla="*/ 776286 w 1182478"/>
                        <a:gd name="connsiteY7" fmla="*/ 411966 h 1375582"/>
                        <a:gd name="connsiteX8" fmla="*/ 754062 w 1182478"/>
                        <a:gd name="connsiteY8" fmla="*/ 456418 h 1375582"/>
                        <a:gd name="connsiteX9" fmla="*/ 849310 w 1182478"/>
                        <a:gd name="connsiteY9" fmla="*/ 523094 h 1375582"/>
                        <a:gd name="connsiteX10" fmla="*/ 890586 w 1182478"/>
                        <a:gd name="connsiteY10" fmla="*/ 497694 h 1375582"/>
                        <a:gd name="connsiteX11" fmla="*/ 925510 w 1182478"/>
                        <a:gd name="connsiteY11" fmla="*/ 504042 h 1375582"/>
                        <a:gd name="connsiteX12" fmla="*/ 922338 w 1182478"/>
                        <a:gd name="connsiteY12" fmla="*/ 564366 h 1375582"/>
                        <a:gd name="connsiteX13" fmla="*/ 954086 w 1182478"/>
                        <a:gd name="connsiteY13" fmla="*/ 618342 h 1375582"/>
                        <a:gd name="connsiteX14" fmla="*/ 966786 w 1182478"/>
                        <a:gd name="connsiteY14" fmla="*/ 704070 h 1375582"/>
                        <a:gd name="connsiteX15" fmla="*/ 979486 w 1182478"/>
                        <a:gd name="connsiteY15" fmla="*/ 910442 h 1375582"/>
                        <a:gd name="connsiteX16" fmla="*/ 1023938 w 1182478"/>
                        <a:gd name="connsiteY16" fmla="*/ 1005694 h 1375582"/>
                        <a:gd name="connsiteX17" fmla="*/ 1081086 w 1182478"/>
                        <a:gd name="connsiteY17" fmla="*/ 1012042 h 1375582"/>
                        <a:gd name="connsiteX18" fmla="*/ 1106486 w 1182478"/>
                        <a:gd name="connsiteY18" fmla="*/ 1081894 h 1375582"/>
                        <a:gd name="connsiteX19" fmla="*/ 1135062 w 1182478"/>
                        <a:gd name="connsiteY19" fmla="*/ 1094594 h 1375582"/>
                        <a:gd name="connsiteX20" fmla="*/ 1179510 w 1182478"/>
                        <a:gd name="connsiteY20" fmla="*/ 1075542 h 1375582"/>
                        <a:gd name="connsiteX21" fmla="*/ 1182478 w 1182478"/>
                        <a:gd name="connsiteY21" fmla="*/ 1235754 h 1375582"/>
                        <a:gd name="connsiteX22" fmla="*/ 1054892 w 1182478"/>
                        <a:gd name="connsiteY22" fmla="*/ 1244614 h 1375582"/>
                        <a:gd name="connsiteX23" fmla="*/ 1007266 w 1182478"/>
                        <a:gd name="connsiteY23" fmla="*/ 1213654 h 1375582"/>
                        <a:gd name="connsiteX24" fmla="*/ 962024 w 1182478"/>
                        <a:gd name="connsiteY24" fmla="*/ 1277950 h 1375582"/>
                        <a:gd name="connsiteX25" fmla="*/ 902660 w 1182478"/>
                        <a:gd name="connsiteY25" fmla="*/ 1279554 h 1375582"/>
                        <a:gd name="connsiteX26" fmla="*/ 904874 w 1182478"/>
                        <a:gd name="connsiteY26" fmla="*/ 1258898 h 1375582"/>
                        <a:gd name="connsiteX27" fmla="*/ 883442 w 1182478"/>
                        <a:gd name="connsiteY27" fmla="*/ 1225562 h 1375582"/>
                        <a:gd name="connsiteX28" fmla="*/ 888206 w 1182478"/>
                        <a:gd name="connsiteY28" fmla="*/ 1135074 h 1375582"/>
                        <a:gd name="connsiteX29" fmla="*/ 914398 w 1182478"/>
                        <a:gd name="connsiteY29" fmla="*/ 1111262 h 1375582"/>
                        <a:gd name="connsiteX30" fmla="*/ 766762 w 1182478"/>
                        <a:gd name="connsiteY30" fmla="*/ 975530 h 1375582"/>
                        <a:gd name="connsiteX31" fmla="*/ 761998 w 1182478"/>
                        <a:gd name="connsiteY31" fmla="*/ 913618 h 1375582"/>
                        <a:gd name="connsiteX32" fmla="*/ 669130 w 1182478"/>
                        <a:gd name="connsiteY32" fmla="*/ 958862 h 1375582"/>
                        <a:gd name="connsiteX33" fmla="*/ 669130 w 1182478"/>
                        <a:gd name="connsiteY33" fmla="*/ 1018394 h 1375582"/>
                        <a:gd name="connsiteX34" fmla="*/ 707230 w 1182478"/>
                        <a:gd name="connsiteY34" fmla="*/ 1054110 h 1375582"/>
                        <a:gd name="connsiteX35" fmla="*/ 709610 w 1182478"/>
                        <a:gd name="connsiteY35" fmla="*/ 1170794 h 1375582"/>
                        <a:gd name="connsiteX36" fmla="*/ 619124 w 1182478"/>
                        <a:gd name="connsiteY36" fmla="*/ 1244614 h 1375582"/>
                        <a:gd name="connsiteX37" fmla="*/ 620312 w 1182478"/>
                        <a:gd name="connsiteY37" fmla="*/ 1313538 h 1375582"/>
                        <a:gd name="connsiteX38" fmla="*/ 601314 w 1182478"/>
                        <a:gd name="connsiteY38" fmla="*/ 1303406 h 1375582"/>
                        <a:gd name="connsiteX39" fmla="*/ 538162 w 1182478"/>
                        <a:gd name="connsiteY39" fmla="*/ 1375582 h 1375582"/>
                        <a:gd name="connsiteX40" fmla="*/ 452438 w 1182478"/>
                        <a:gd name="connsiteY40" fmla="*/ 1356530 h 1375582"/>
                        <a:gd name="connsiteX41" fmla="*/ 536398 w 1182478"/>
                        <a:gd name="connsiteY41" fmla="*/ 1243366 h 1375582"/>
                        <a:gd name="connsiteX42" fmla="*/ 433386 w 1182478"/>
                        <a:gd name="connsiteY42" fmla="*/ 1111738 h 1375582"/>
                        <a:gd name="connsiteX43" fmla="*/ 395286 w 1182478"/>
                        <a:gd name="connsiteY43" fmla="*/ 1134598 h 1375582"/>
                        <a:gd name="connsiteX44" fmla="*/ 326706 w 1182478"/>
                        <a:gd name="connsiteY44" fmla="*/ 1104118 h 1375582"/>
                        <a:gd name="connsiteX45" fmla="*/ 212406 w 1182478"/>
                        <a:gd name="connsiteY45" fmla="*/ 1142218 h 1375582"/>
                        <a:gd name="connsiteX46" fmla="*/ 59325 w 1182478"/>
                        <a:gd name="connsiteY46" fmla="*/ 1197886 h 1375582"/>
                        <a:gd name="connsiteX47" fmla="*/ 76198 w 1182478"/>
                        <a:gd name="connsiteY47" fmla="*/ 1075542 h 1375582"/>
                        <a:gd name="connsiteX48" fmla="*/ 0 w 1182478"/>
                        <a:gd name="connsiteY48" fmla="*/ 1051730 h 1375582"/>
                        <a:gd name="connsiteX49" fmla="*/ 28575 w 1182478"/>
                        <a:gd name="connsiteY49" fmla="*/ 937430 h 1375582"/>
                        <a:gd name="connsiteX50" fmla="*/ 4762 w 1182478"/>
                        <a:gd name="connsiteY50" fmla="*/ 899330 h 1375582"/>
                        <a:gd name="connsiteX51" fmla="*/ 38058 w 1182478"/>
                        <a:gd name="connsiteY51" fmla="*/ 850902 h 1375582"/>
                        <a:gd name="connsiteX52" fmla="*/ 128586 w 1182478"/>
                        <a:gd name="connsiteY52" fmla="*/ 837418 h 1375582"/>
                        <a:gd name="connsiteX53" fmla="*/ 157162 w 1182478"/>
                        <a:gd name="connsiteY53" fmla="*/ 802494 h 1375582"/>
                        <a:gd name="connsiteX54" fmla="*/ 230186 w 1182478"/>
                        <a:gd name="connsiteY54" fmla="*/ 834242 h 1375582"/>
                        <a:gd name="connsiteX55" fmla="*/ 265110 w 1182478"/>
                        <a:gd name="connsiteY55" fmla="*/ 805670 h 1375582"/>
                        <a:gd name="connsiteX56" fmla="*/ 246062 w 1182478"/>
                        <a:gd name="connsiteY56" fmla="*/ 742166 h 1375582"/>
                        <a:gd name="connsiteX57" fmla="*/ 309562 w 1182478"/>
                        <a:gd name="connsiteY57" fmla="*/ 729470 h 1375582"/>
                        <a:gd name="connsiteX58" fmla="*/ 306386 w 1182478"/>
                        <a:gd name="connsiteY58" fmla="*/ 615166 h 1375582"/>
                        <a:gd name="connsiteX59" fmla="*/ 382586 w 1182478"/>
                        <a:gd name="connsiteY59" fmla="*/ 621518 h 1375582"/>
                        <a:gd name="connsiteX60" fmla="*/ 315910 w 1182478"/>
                        <a:gd name="connsiteY60" fmla="*/ 475470 h 1375582"/>
                        <a:gd name="connsiteX61" fmla="*/ 315910 w 1182478"/>
                        <a:gd name="connsiteY61" fmla="*/ 405618 h 1375582"/>
                        <a:gd name="connsiteX62" fmla="*/ 382586 w 1182478"/>
                        <a:gd name="connsiteY62" fmla="*/ 338942 h 1375582"/>
                        <a:gd name="connsiteX63" fmla="*/ 306386 w 1182478"/>
                        <a:gd name="connsiteY63" fmla="*/ 278618 h 1375582"/>
                        <a:gd name="connsiteX64" fmla="*/ 334962 w 1182478"/>
                        <a:gd name="connsiteY64" fmla="*/ 234166 h 1375582"/>
                        <a:gd name="connsiteX65" fmla="*/ 315910 w 1182478"/>
                        <a:gd name="connsiteY65" fmla="*/ 211942 h 1375582"/>
                        <a:gd name="connsiteX66" fmla="*/ 325436 w 1182478"/>
                        <a:gd name="connsiteY66" fmla="*/ 119868 h 1375582"/>
                        <a:gd name="connsiteX67" fmla="*/ 354010 w 1182478"/>
                        <a:gd name="connsiteY67" fmla="*/ 119868 h 1375582"/>
                        <a:gd name="connsiteX68" fmla="*/ 396822 w 1182478"/>
                        <a:gd name="connsiteY68" fmla="*/ 0 h 13755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</a:cxnLst>
                      <a:rect l="l" t="t" r="r" b="b"/>
                      <a:pathLst>
                        <a:path w="1182478" h="1375582">
                          <a:moveTo>
                            <a:pt x="396822" y="0"/>
                          </a:moveTo>
                          <a:lnTo>
                            <a:pt x="418146" y="37318"/>
                          </a:lnTo>
                          <a:lnTo>
                            <a:pt x="433386" y="105898"/>
                          </a:lnTo>
                          <a:lnTo>
                            <a:pt x="540066" y="204958"/>
                          </a:lnTo>
                          <a:lnTo>
                            <a:pt x="738382" y="204958"/>
                          </a:lnTo>
                          <a:lnTo>
                            <a:pt x="763586" y="259566"/>
                          </a:lnTo>
                          <a:lnTo>
                            <a:pt x="725486" y="332594"/>
                          </a:lnTo>
                          <a:lnTo>
                            <a:pt x="776286" y="411966"/>
                          </a:lnTo>
                          <a:lnTo>
                            <a:pt x="754062" y="456418"/>
                          </a:lnTo>
                          <a:lnTo>
                            <a:pt x="849310" y="523094"/>
                          </a:lnTo>
                          <a:lnTo>
                            <a:pt x="890586" y="497694"/>
                          </a:lnTo>
                          <a:lnTo>
                            <a:pt x="925510" y="504042"/>
                          </a:lnTo>
                          <a:lnTo>
                            <a:pt x="922338" y="564366"/>
                          </a:lnTo>
                          <a:lnTo>
                            <a:pt x="954086" y="618342"/>
                          </a:lnTo>
                          <a:lnTo>
                            <a:pt x="966786" y="704070"/>
                          </a:lnTo>
                          <a:lnTo>
                            <a:pt x="979486" y="910442"/>
                          </a:lnTo>
                          <a:lnTo>
                            <a:pt x="1023938" y="1005694"/>
                          </a:lnTo>
                          <a:lnTo>
                            <a:pt x="1081086" y="1012042"/>
                          </a:lnTo>
                          <a:lnTo>
                            <a:pt x="1106486" y="1081894"/>
                          </a:lnTo>
                          <a:lnTo>
                            <a:pt x="1135062" y="1094594"/>
                          </a:lnTo>
                          <a:lnTo>
                            <a:pt x="1179510" y="1075542"/>
                          </a:lnTo>
                          <a:lnTo>
                            <a:pt x="1182478" y="1235754"/>
                          </a:lnTo>
                          <a:lnTo>
                            <a:pt x="1054892" y="1244614"/>
                          </a:lnTo>
                          <a:lnTo>
                            <a:pt x="1007266" y="1213654"/>
                          </a:lnTo>
                          <a:lnTo>
                            <a:pt x="962024" y="1277950"/>
                          </a:lnTo>
                          <a:lnTo>
                            <a:pt x="902660" y="1279554"/>
                          </a:lnTo>
                          <a:lnTo>
                            <a:pt x="904874" y="1258898"/>
                          </a:lnTo>
                          <a:lnTo>
                            <a:pt x="883442" y="1225562"/>
                          </a:lnTo>
                          <a:lnTo>
                            <a:pt x="888206" y="1135074"/>
                          </a:lnTo>
                          <a:lnTo>
                            <a:pt x="914398" y="1111262"/>
                          </a:lnTo>
                          <a:lnTo>
                            <a:pt x="766762" y="975530"/>
                          </a:lnTo>
                          <a:lnTo>
                            <a:pt x="761998" y="913618"/>
                          </a:lnTo>
                          <a:lnTo>
                            <a:pt x="669130" y="958862"/>
                          </a:lnTo>
                          <a:lnTo>
                            <a:pt x="669130" y="1018394"/>
                          </a:lnTo>
                          <a:lnTo>
                            <a:pt x="707230" y="1054110"/>
                          </a:lnTo>
                          <a:cubicBezTo>
                            <a:pt x="708024" y="1093006"/>
                            <a:pt x="708818" y="1131898"/>
                            <a:pt x="709610" y="1170794"/>
                          </a:cubicBezTo>
                          <a:lnTo>
                            <a:pt x="619124" y="1244614"/>
                          </a:lnTo>
                          <a:lnTo>
                            <a:pt x="620312" y="1313538"/>
                          </a:lnTo>
                          <a:lnTo>
                            <a:pt x="601314" y="1303406"/>
                          </a:lnTo>
                          <a:lnTo>
                            <a:pt x="538162" y="1375582"/>
                          </a:lnTo>
                          <a:lnTo>
                            <a:pt x="452438" y="1356530"/>
                          </a:lnTo>
                          <a:lnTo>
                            <a:pt x="536398" y="1243366"/>
                          </a:lnTo>
                          <a:lnTo>
                            <a:pt x="433386" y="1111738"/>
                          </a:lnTo>
                          <a:lnTo>
                            <a:pt x="395286" y="1134598"/>
                          </a:lnTo>
                          <a:lnTo>
                            <a:pt x="326706" y="1104118"/>
                          </a:lnTo>
                          <a:lnTo>
                            <a:pt x="212406" y="1142218"/>
                          </a:lnTo>
                          <a:lnTo>
                            <a:pt x="59325" y="1197886"/>
                          </a:lnTo>
                          <a:lnTo>
                            <a:pt x="76198" y="1075542"/>
                          </a:lnTo>
                          <a:lnTo>
                            <a:pt x="0" y="1051730"/>
                          </a:lnTo>
                          <a:lnTo>
                            <a:pt x="28575" y="937430"/>
                          </a:lnTo>
                          <a:lnTo>
                            <a:pt x="4762" y="899330"/>
                          </a:lnTo>
                          <a:lnTo>
                            <a:pt x="38058" y="850902"/>
                          </a:lnTo>
                          <a:lnTo>
                            <a:pt x="128586" y="837418"/>
                          </a:lnTo>
                          <a:lnTo>
                            <a:pt x="157162" y="802494"/>
                          </a:lnTo>
                          <a:lnTo>
                            <a:pt x="230186" y="834242"/>
                          </a:lnTo>
                          <a:lnTo>
                            <a:pt x="265110" y="805670"/>
                          </a:lnTo>
                          <a:lnTo>
                            <a:pt x="246062" y="742166"/>
                          </a:lnTo>
                          <a:lnTo>
                            <a:pt x="309562" y="729470"/>
                          </a:lnTo>
                          <a:cubicBezTo>
                            <a:pt x="308502" y="691366"/>
                            <a:pt x="307444" y="653270"/>
                            <a:pt x="306386" y="615166"/>
                          </a:cubicBezTo>
                          <a:lnTo>
                            <a:pt x="382586" y="621518"/>
                          </a:lnTo>
                          <a:lnTo>
                            <a:pt x="315910" y="475470"/>
                          </a:lnTo>
                          <a:lnTo>
                            <a:pt x="315910" y="405618"/>
                          </a:lnTo>
                          <a:lnTo>
                            <a:pt x="382586" y="338942"/>
                          </a:lnTo>
                          <a:lnTo>
                            <a:pt x="306386" y="278618"/>
                          </a:lnTo>
                          <a:lnTo>
                            <a:pt x="334962" y="234166"/>
                          </a:lnTo>
                          <a:lnTo>
                            <a:pt x="315910" y="211942"/>
                          </a:lnTo>
                          <a:lnTo>
                            <a:pt x="325436" y="119868"/>
                          </a:lnTo>
                          <a:lnTo>
                            <a:pt x="354010" y="119868"/>
                          </a:lnTo>
                          <a:lnTo>
                            <a:pt x="39682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0" name="フリーフォーム: 図形 1769">
                      <a:extLst>
                        <a:ext uri="{FF2B5EF4-FFF2-40B4-BE49-F238E27FC236}">
                          <a16:creationId xmlns:a16="http://schemas.microsoft.com/office/drawing/2014/main" id="{FA308B8E-F804-4B6B-A184-6AA1D879B9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766506" y="34761488"/>
                      <a:ext cx="245270" cy="381952"/>
                    </a:xfrm>
                    <a:custGeom>
                      <a:avLst/>
                      <a:gdLst>
                        <a:gd name="connsiteX0" fmla="*/ 235744 w 245270"/>
                        <a:gd name="connsiteY0" fmla="*/ 0 h 381952"/>
                        <a:gd name="connsiteX1" fmla="*/ 245270 w 245270"/>
                        <a:gd name="connsiteY1" fmla="*/ 240504 h 381952"/>
                        <a:gd name="connsiteX2" fmla="*/ 230022 w 245270"/>
                        <a:gd name="connsiteY2" fmla="*/ 355708 h 381952"/>
                        <a:gd name="connsiteX3" fmla="*/ 170974 w 245270"/>
                        <a:gd name="connsiteY3" fmla="*/ 381952 h 381952"/>
                        <a:gd name="connsiteX4" fmla="*/ 158274 w 245270"/>
                        <a:gd name="connsiteY4" fmla="*/ 374332 h 381952"/>
                        <a:gd name="connsiteX5" fmla="*/ 164306 w 245270"/>
                        <a:gd name="connsiteY5" fmla="*/ 338136 h 381952"/>
                        <a:gd name="connsiteX6" fmla="*/ 0 w 245270"/>
                        <a:gd name="connsiteY6" fmla="*/ 195264 h 381952"/>
                        <a:gd name="connsiteX7" fmla="*/ 0 w 245270"/>
                        <a:gd name="connsiteY7" fmla="*/ 154780 h 381952"/>
                        <a:gd name="connsiteX8" fmla="*/ 80962 w 245270"/>
                        <a:gd name="connsiteY8" fmla="*/ 83344 h 381952"/>
                        <a:gd name="connsiteX9" fmla="*/ 85726 w 245270"/>
                        <a:gd name="connsiteY9" fmla="*/ 45244 h 381952"/>
                        <a:gd name="connsiteX10" fmla="*/ 130970 w 245270"/>
                        <a:gd name="connsiteY10" fmla="*/ 40480 h 381952"/>
                        <a:gd name="connsiteX11" fmla="*/ 164306 w 245270"/>
                        <a:gd name="connsiteY11" fmla="*/ 59532 h 381952"/>
                        <a:gd name="connsiteX12" fmla="*/ 235744 w 245270"/>
                        <a:gd name="connsiteY12" fmla="*/ 0 h 3819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5270" h="381952">
                          <a:moveTo>
                            <a:pt x="235744" y="0"/>
                          </a:moveTo>
                          <a:lnTo>
                            <a:pt x="245270" y="240504"/>
                          </a:lnTo>
                          <a:lnTo>
                            <a:pt x="230022" y="355708"/>
                          </a:lnTo>
                          <a:lnTo>
                            <a:pt x="170974" y="381952"/>
                          </a:lnTo>
                          <a:lnTo>
                            <a:pt x="158274" y="374332"/>
                          </a:lnTo>
                          <a:lnTo>
                            <a:pt x="164306" y="338136"/>
                          </a:lnTo>
                          <a:lnTo>
                            <a:pt x="0" y="195264"/>
                          </a:lnTo>
                          <a:lnTo>
                            <a:pt x="0" y="154780"/>
                          </a:lnTo>
                          <a:lnTo>
                            <a:pt x="80962" y="83344"/>
                          </a:lnTo>
                          <a:lnTo>
                            <a:pt x="85726" y="45244"/>
                          </a:lnTo>
                          <a:lnTo>
                            <a:pt x="130970" y="40480"/>
                          </a:lnTo>
                          <a:lnTo>
                            <a:pt x="164306" y="59532"/>
                          </a:lnTo>
                          <a:lnTo>
                            <a:pt x="23574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1" name="フリーフォーム: 図形 1770">
                      <a:extLst>
                        <a:ext uri="{FF2B5EF4-FFF2-40B4-BE49-F238E27FC236}">
                          <a16:creationId xmlns:a16="http://schemas.microsoft.com/office/drawing/2014/main" id="{F5EBAC8D-DC6E-461C-BC4D-4A07CD7A55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96528" y="34906744"/>
                      <a:ext cx="220036" cy="376628"/>
                    </a:xfrm>
                    <a:custGeom>
                      <a:avLst/>
                      <a:gdLst>
                        <a:gd name="connsiteX0" fmla="*/ 96210 w 220036"/>
                        <a:gd name="connsiteY0" fmla="*/ 0 h 376628"/>
                        <a:gd name="connsiteX1" fmla="*/ 139072 w 220036"/>
                        <a:gd name="connsiteY1" fmla="*/ 35720 h 376628"/>
                        <a:gd name="connsiteX2" fmla="*/ 150978 w 220036"/>
                        <a:gd name="connsiteY2" fmla="*/ 128588 h 376628"/>
                        <a:gd name="connsiteX3" fmla="*/ 110496 w 220036"/>
                        <a:gd name="connsiteY3" fmla="*/ 164304 h 376628"/>
                        <a:gd name="connsiteX4" fmla="*/ 117640 w 220036"/>
                        <a:gd name="connsiteY4" fmla="*/ 202408 h 376628"/>
                        <a:gd name="connsiteX5" fmla="*/ 203366 w 220036"/>
                        <a:gd name="connsiteY5" fmla="*/ 302420 h 376628"/>
                        <a:gd name="connsiteX6" fmla="*/ 220036 w 220036"/>
                        <a:gd name="connsiteY6" fmla="*/ 352424 h 376628"/>
                        <a:gd name="connsiteX7" fmla="*/ 215426 w 220036"/>
                        <a:gd name="connsiteY7" fmla="*/ 376628 h 376628"/>
                        <a:gd name="connsiteX8" fmla="*/ 215272 w 220036"/>
                        <a:gd name="connsiteY8" fmla="*/ 376236 h 376628"/>
                        <a:gd name="connsiteX9" fmla="*/ 167464 w 220036"/>
                        <a:gd name="connsiteY9" fmla="*/ 367084 h 376628"/>
                        <a:gd name="connsiteX10" fmla="*/ 169552 w 220036"/>
                        <a:gd name="connsiteY10" fmla="*/ 335756 h 376628"/>
                        <a:gd name="connsiteX11" fmla="*/ 9532 w 220036"/>
                        <a:gd name="connsiteY11" fmla="*/ 206216 h 376628"/>
                        <a:gd name="connsiteX12" fmla="*/ 0 w 220036"/>
                        <a:gd name="connsiteY12" fmla="*/ 210452 h 376628"/>
                        <a:gd name="connsiteX13" fmla="*/ 15248 w 220036"/>
                        <a:gd name="connsiteY13" fmla="*/ 95248 h 376628"/>
                        <a:gd name="connsiteX14" fmla="*/ 11714 w 220036"/>
                        <a:gd name="connsiteY14" fmla="*/ 6036 h 376628"/>
                        <a:gd name="connsiteX15" fmla="*/ 96210 w 220036"/>
                        <a:gd name="connsiteY15" fmla="*/ 0 h 376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20036" h="376628">
                          <a:moveTo>
                            <a:pt x="96210" y="0"/>
                          </a:moveTo>
                          <a:lnTo>
                            <a:pt x="139072" y="35720"/>
                          </a:lnTo>
                          <a:lnTo>
                            <a:pt x="150978" y="128588"/>
                          </a:lnTo>
                          <a:lnTo>
                            <a:pt x="110496" y="164304"/>
                          </a:lnTo>
                          <a:lnTo>
                            <a:pt x="117640" y="202408"/>
                          </a:lnTo>
                          <a:lnTo>
                            <a:pt x="203366" y="302420"/>
                          </a:lnTo>
                          <a:lnTo>
                            <a:pt x="220036" y="352424"/>
                          </a:lnTo>
                          <a:lnTo>
                            <a:pt x="215426" y="376628"/>
                          </a:lnTo>
                          <a:lnTo>
                            <a:pt x="215272" y="376236"/>
                          </a:lnTo>
                          <a:lnTo>
                            <a:pt x="167464" y="367084"/>
                          </a:lnTo>
                          <a:lnTo>
                            <a:pt x="169552" y="335756"/>
                          </a:lnTo>
                          <a:lnTo>
                            <a:pt x="9532" y="206216"/>
                          </a:lnTo>
                          <a:lnTo>
                            <a:pt x="0" y="210452"/>
                          </a:lnTo>
                          <a:lnTo>
                            <a:pt x="15248" y="95248"/>
                          </a:lnTo>
                          <a:lnTo>
                            <a:pt x="11714" y="6036"/>
                          </a:lnTo>
                          <a:lnTo>
                            <a:pt x="9621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2" name="フリーフォーム: 図形 1771">
                      <a:extLst>
                        <a:ext uri="{FF2B5EF4-FFF2-40B4-BE49-F238E27FC236}">
                          <a16:creationId xmlns:a16="http://schemas.microsoft.com/office/drawing/2014/main" id="{F649B01A-5AE5-4C2E-A994-76B7557E6B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72782" y="34559876"/>
                      <a:ext cx="450674" cy="815912"/>
                    </a:xfrm>
                    <a:custGeom>
                      <a:avLst/>
                      <a:gdLst>
                        <a:gd name="connsiteX0" fmla="*/ 159642 w 450674"/>
                        <a:gd name="connsiteY0" fmla="*/ 0 h 815912"/>
                        <a:gd name="connsiteX1" fmla="*/ 245370 w 450674"/>
                        <a:gd name="connsiteY1" fmla="*/ 25400 h 815912"/>
                        <a:gd name="connsiteX2" fmla="*/ 324742 w 450674"/>
                        <a:gd name="connsiteY2" fmla="*/ 117476 h 815912"/>
                        <a:gd name="connsiteX3" fmla="*/ 442218 w 450674"/>
                        <a:gd name="connsiteY3" fmla="*/ 133348 h 815912"/>
                        <a:gd name="connsiteX4" fmla="*/ 450674 w 450674"/>
                        <a:gd name="connsiteY4" fmla="*/ 266508 h 815912"/>
                        <a:gd name="connsiteX5" fmla="*/ 421898 w 450674"/>
                        <a:gd name="connsiteY5" fmla="*/ 316864 h 815912"/>
                        <a:gd name="connsiteX6" fmla="*/ 246638 w 450674"/>
                        <a:gd name="connsiteY6" fmla="*/ 370204 h 815912"/>
                        <a:gd name="connsiteX7" fmla="*/ 277118 w 450674"/>
                        <a:gd name="connsiteY7" fmla="*/ 659764 h 815912"/>
                        <a:gd name="connsiteX8" fmla="*/ 299978 w 450674"/>
                        <a:gd name="connsiteY8" fmla="*/ 728344 h 815912"/>
                        <a:gd name="connsiteX9" fmla="*/ 299978 w 450674"/>
                        <a:gd name="connsiteY9" fmla="*/ 804544 h 815912"/>
                        <a:gd name="connsiteX10" fmla="*/ 282930 w 450674"/>
                        <a:gd name="connsiteY10" fmla="*/ 815912 h 815912"/>
                        <a:gd name="connsiteX11" fmla="*/ 255686 w 450674"/>
                        <a:gd name="connsiteY11" fmla="*/ 765968 h 815912"/>
                        <a:gd name="connsiteX12" fmla="*/ 239172 w 450674"/>
                        <a:gd name="connsiteY12" fmla="*/ 723496 h 815912"/>
                        <a:gd name="connsiteX13" fmla="*/ 243782 w 450674"/>
                        <a:gd name="connsiteY13" fmla="*/ 699292 h 815912"/>
                        <a:gd name="connsiteX14" fmla="*/ 227112 w 450674"/>
                        <a:gd name="connsiteY14" fmla="*/ 649288 h 815912"/>
                        <a:gd name="connsiteX15" fmla="*/ 141386 w 450674"/>
                        <a:gd name="connsiteY15" fmla="*/ 549276 h 815912"/>
                        <a:gd name="connsiteX16" fmla="*/ 134242 w 450674"/>
                        <a:gd name="connsiteY16" fmla="*/ 511172 h 815912"/>
                        <a:gd name="connsiteX17" fmla="*/ 174724 w 450674"/>
                        <a:gd name="connsiteY17" fmla="*/ 475456 h 815912"/>
                        <a:gd name="connsiteX18" fmla="*/ 162818 w 450674"/>
                        <a:gd name="connsiteY18" fmla="*/ 382588 h 815912"/>
                        <a:gd name="connsiteX19" fmla="*/ 119956 w 450674"/>
                        <a:gd name="connsiteY19" fmla="*/ 346868 h 815912"/>
                        <a:gd name="connsiteX20" fmla="*/ 35460 w 450674"/>
                        <a:gd name="connsiteY20" fmla="*/ 352904 h 815912"/>
                        <a:gd name="connsiteX21" fmla="*/ 29468 w 450674"/>
                        <a:gd name="connsiteY21" fmla="*/ 201612 h 815912"/>
                        <a:gd name="connsiteX22" fmla="*/ 0 w 450674"/>
                        <a:gd name="connsiteY22" fmla="*/ 149224 h 815912"/>
                        <a:gd name="connsiteX23" fmla="*/ 894 w 450674"/>
                        <a:gd name="connsiteY23" fmla="*/ 149224 h 815912"/>
                        <a:gd name="connsiteX24" fmla="*/ 48518 w 450674"/>
                        <a:gd name="connsiteY24" fmla="*/ 146048 h 815912"/>
                        <a:gd name="connsiteX25" fmla="*/ 159642 w 450674"/>
                        <a:gd name="connsiteY25" fmla="*/ 0 h 815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450674" h="815912">
                          <a:moveTo>
                            <a:pt x="159642" y="0"/>
                          </a:moveTo>
                          <a:lnTo>
                            <a:pt x="245370" y="25400"/>
                          </a:lnTo>
                          <a:lnTo>
                            <a:pt x="324742" y="117476"/>
                          </a:lnTo>
                          <a:lnTo>
                            <a:pt x="442218" y="133348"/>
                          </a:lnTo>
                          <a:lnTo>
                            <a:pt x="450674" y="266508"/>
                          </a:lnTo>
                          <a:lnTo>
                            <a:pt x="421898" y="316864"/>
                          </a:lnTo>
                          <a:lnTo>
                            <a:pt x="246638" y="370204"/>
                          </a:lnTo>
                          <a:lnTo>
                            <a:pt x="277118" y="659764"/>
                          </a:lnTo>
                          <a:lnTo>
                            <a:pt x="299978" y="728344"/>
                          </a:lnTo>
                          <a:lnTo>
                            <a:pt x="299978" y="804544"/>
                          </a:lnTo>
                          <a:lnTo>
                            <a:pt x="282930" y="815912"/>
                          </a:lnTo>
                          <a:lnTo>
                            <a:pt x="255686" y="765968"/>
                          </a:lnTo>
                          <a:lnTo>
                            <a:pt x="239172" y="723496"/>
                          </a:lnTo>
                          <a:lnTo>
                            <a:pt x="243782" y="699292"/>
                          </a:lnTo>
                          <a:lnTo>
                            <a:pt x="227112" y="649288"/>
                          </a:lnTo>
                          <a:lnTo>
                            <a:pt x="141386" y="549276"/>
                          </a:lnTo>
                          <a:lnTo>
                            <a:pt x="134242" y="511172"/>
                          </a:lnTo>
                          <a:lnTo>
                            <a:pt x="174724" y="475456"/>
                          </a:lnTo>
                          <a:lnTo>
                            <a:pt x="162818" y="382588"/>
                          </a:lnTo>
                          <a:lnTo>
                            <a:pt x="119956" y="346868"/>
                          </a:lnTo>
                          <a:lnTo>
                            <a:pt x="35460" y="352904"/>
                          </a:lnTo>
                          <a:lnTo>
                            <a:pt x="29468" y="201612"/>
                          </a:lnTo>
                          <a:lnTo>
                            <a:pt x="0" y="149224"/>
                          </a:lnTo>
                          <a:lnTo>
                            <a:pt x="894" y="149224"/>
                          </a:lnTo>
                          <a:lnTo>
                            <a:pt x="48518" y="146048"/>
                          </a:lnTo>
                          <a:lnTo>
                            <a:pt x="15964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3" name="フリーフォーム: 図形 1772">
                      <a:extLst>
                        <a:ext uri="{FF2B5EF4-FFF2-40B4-BE49-F238E27FC236}">
                          <a16:creationId xmlns:a16="http://schemas.microsoft.com/office/drawing/2014/main" id="{18676F65-4EC7-4896-AA2D-AEB8703DC1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87963" y="35313938"/>
                      <a:ext cx="157162" cy="180975"/>
                    </a:xfrm>
                    <a:custGeom>
                      <a:avLst/>
                      <a:gdLst>
                        <a:gd name="connsiteX0" fmla="*/ 157162 w 157162"/>
                        <a:gd name="connsiteY0" fmla="*/ 100012 h 180975"/>
                        <a:gd name="connsiteX1" fmla="*/ 116681 w 157162"/>
                        <a:gd name="connsiteY1" fmla="*/ 33337 h 180975"/>
                        <a:gd name="connsiteX2" fmla="*/ 61912 w 157162"/>
                        <a:gd name="connsiteY2" fmla="*/ 0 h 180975"/>
                        <a:gd name="connsiteX3" fmla="*/ 59531 w 157162"/>
                        <a:gd name="connsiteY3" fmla="*/ 69056 h 180975"/>
                        <a:gd name="connsiteX4" fmla="*/ 19050 w 157162"/>
                        <a:gd name="connsiteY4" fmla="*/ 111918 h 180975"/>
                        <a:gd name="connsiteX5" fmla="*/ 0 w 157162"/>
                        <a:gd name="connsiteY5" fmla="*/ 180975 h 180975"/>
                        <a:gd name="connsiteX6" fmla="*/ 61912 w 157162"/>
                        <a:gd name="connsiteY6" fmla="*/ 176212 h 180975"/>
                        <a:gd name="connsiteX7" fmla="*/ 83343 w 157162"/>
                        <a:gd name="connsiteY7" fmla="*/ 100012 h 180975"/>
                        <a:gd name="connsiteX8" fmla="*/ 157162 w 157162"/>
                        <a:gd name="connsiteY8" fmla="*/ 100012 h 18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57162" h="180975">
                          <a:moveTo>
                            <a:pt x="157162" y="100012"/>
                          </a:moveTo>
                          <a:lnTo>
                            <a:pt x="116681" y="33337"/>
                          </a:lnTo>
                          <a:lnTo>
                            <a:pt x="61912" y="0"/>
                          </a:lnTo>
                          <a:cubicBezTo>
                            <a:pt x="61118" y="23019"/>
                            <a:pt x="60325" y="46037"/>
                            <a:pt x="59531" y="69056"/>
                          </a:cubicBezTo>
                          <a:lnTo>
                            <a:pt x="19050" y="111918"/>
                          </a:lnTo>
                          <a:lnTo>
                            <a:pt x="0" y="180975"/>
                          </a:lnTo>
                          <a:lnTo>
                            <a:pt x="61912" y="176212"/>
                          </a:lnTo>
                          <a:lnTo>
                            <a:pt x="83343" y="100012"/>
                          </a:lnTo>
                          <a:lnTo>
                            <a:pt x="157162" y="100012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4" name="フリーフォーム: 図形 1773">
                      <a:extLst>
                        <a:ext uri="{FF2B5EF4-FFF2-40B4-BE49-F238E27FC236}">
                          <a16:creationId xmlns:a16="http://schemas.microsoft.com/office/drawing/2014/main" id="{1A7006FF-1959-4C15-9ADF-DC89DB48AB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76019" y="35509200"/>
                      <a:ext cx="116681" cy="88106"/>
                    </a:xfrm>
                    <a:custGeom>
                      <a:avLst/>
                      <a:gdLst>
                        <a:gd name="connsiteX0" fmla="*/ 64294 w 116681"/>
                        <a:gd name="connsiteY0" fmla="*/ 0 h 88106"/>
                        <a:gd name="connsiteX1" fmla="*/ 33337 w 116681"/>
                        <a:gd name="connsiteY1" fmla="*/ 7144 h 88106"/>
                        <a:gd name="connsiteX2" fmla="*/ 0 w 116681"/>
                        <a:gd name="connsiteY2" fmla="*/ 59531 h 88106"/>
                        <a:gd name="connsiteX3" fmla="*/ 35719 w 116681"/>
                        <a:gd name="connsiteY3" fmla="*/ 88106 h 88106"/>
                        <a:gd name="connsiteX4" fmla="*/ 71437 w 116681"/>
                        <a:gd name="connsiteY4" fmla="*/ 85725 h 88106"/>
                        <a:gd name="connsiteX5" fmla="*/ 116681 w 116681"/>
                        <a:gd name="connsiteY5" fmla="*/ 54769 h 88106"/>
                        <a:gd name="connsiteX6" fmla="*/ 64294 w 116681"/>
                        <a:gd name="connsiteY6" fmla="*/ 0 h 881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681" h="88106">
                          <a:moveTo>
                            <a:pt x="64294" y="0"/>
                          </a:moveTo>
                          <a:lnTo>
                            <a:pt x="33337" y="7144"/>
                          </a:lnTo>
                          <a:lnTo>
                            <a:pt x="0" y="59531"/>
                          </a:lnTo>
                          <a:lnTo>
                            <a:pt x="35719" y="88106"/>
                          </a:lnTo>
                          <a:lnTo>
                            <a:pt x="71437" y="85725"/>
                          </a:lnTo>
                          <a:lnTo>
                            <a:pt x="116681" y="54769"/>
                          </a:lnTo>
                          <a:lnTo>
                            <a:pt x="6429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54" name="フリーフォーム: 図形 1753">
                    <a:extLst>
                      <a:ext uri="{FF2B5EF4-FFF2-40B4-BE49-F238E27FC236}">
                        <a16:creationId xmlns:a16="http://schemas.microsoft.com/office/drawing/2014/main" id="{B1C0F6F2-5CB2-49EF-BF88-47E282901FDD}"/>
                      </a:ext>
                    </a:extLst>
                  </p:cNvPr>
                  <p:cNvSpPr/>
                  <p:nvPr/>
                </p:nvSpPr>
                <p:spPr>
                  <a:xfrm>
                    <a:off x="14333220" y="32240220"/>
                    <a:ext cx="4267200" cy="3357084"/>
                  </a:xfrm>
                  <a:custGeom>
                    <a:avLst/>
                    <a:gdLst>
                      <a:gd name="connsiteX0" fmla="*/ 3407092 w 4267200"/>
                      <a:gd name="connsiteY0" fmla="*/ 3268980 h 3357084"/>
                      <a:gd name="connsiteX1" fmla="*/ 3459480 w 4267200"/>
                      <a:gd name="connsiteY1" fmla="*/ 3323748 h 3357084"/>
                      <a:gd name="connsiteX2" fmla="*/ 3414236 w 4267200"/>
                      <a:gd name="connsiteY2" fmla="*/ 3354704 h 3357084"/>
                      <a:gd name="connsiteX3" fmla="*/ 3378518 w 4267200"/>
                      <a:gd name="connsiteY3" fmla="*/ 3357084 h 3357084"/>
                      <a:gd name="connsiteX4" fmla="*/ 3342800 w 4267200"/>
                      <a:gd name="connsiteY4" fmla="*/ 3328512 h 3357084"/>
                      <a:gd name="connsiteX5" fmla="*/ 3376136 w 4267200"/>
                      <a:gd name="connsiteY5" fmla="*/ 3276124 h 3357084"/>
                      <a:gd name="connsiteX6" fmla="*/ 3716656 w 4267200"/>
                      <a:gd name="connsiteY6" fmla="*/ 3073716 h 3357084"/>
                      <a:gd name="connsiteX7" fmla="*/ 3771424 w 4267200"/>
                      <a:gd name="connsiteY7" fmla="*/ 3107056 h 3357084"/>
                      <a:gd name="connsiteX8" fmla="*/ 3811904 w 4267200"/>
                      <a:gd name="connsiteY8" fmla="*/ 3173732 h 3357084"/>
                      <a:gd name="connsiteX9" fmla="*/ 3738086 w 4267200"/>
                      <a:gd name="connsiteY9" fmla="*/ 3173732 h 3357084"/>
                      <a:gd name="connsiteX10" fmla="*/ 3716656 w 4267200"/>
                      <a:gd name="connsiteY10" fmla="*/ 3249932 h 3357084"/>
                      <a:gd name="connsiteX11" fmla="*/ 3654744 w 4267200"/>
                      <a:gd name="connsiteY11" fmla="*/ 3254692 h 3357084"/>
                      <a:gd name="connsiteX12" fmla="*/ 3673792 w 4267200"/>
                      <a:gd name="connsiteY12" fmla="*/ 3185636 h 3357084"/>
                      <a:gd name="connsiteX13" fmla="*/ 3714274 w 4267200"/>
                      <a:gd name="connsiteY13" fmla="*/ 3142772 h 3357084"/>
                      <a:gd name="connsiteX14" fmla="*/ 3716656 w 4267200"/>
                      <a:gd name="connsiteY14" fmla="*/ 3073716 h 3357084"/>
                      <a:gd name="connsiteX15" fmla="*/ 2506980 w 4267200"/>
                      <a:gd name="connsiteY15" fmla="*/ 0 h 3357084"/>
                      <a:gd name="connsiteX16" fmla="*/ 2560320 w 4267200"/>
                      <a:gd name="connsiteY16" fmla="*/ 220980 h 3357084"/>
                      <a:gd name="connsiteX17" fmla="*/ 2621280 w 4267200"/>
                      <a:gd name="connsiteY17" fmla="*/ 259080 h 3357084"/>
                      <a:gd name="connsiteX18" fmla="*/ 2644140 w 4267200"/>
                      <a:gd name="connsiteY18" fmla="*/ 396240 h 3357084"/>
                      <a:gd name="connsiteX19" fmla="*/ 2575560 w 4267200"/>
                      <a:gd name="connsiteY19" fmla="*/ 426720 h 3357084"/>
                      <a:gd name="connsiteX20" fmla="*/ 2583180 w 4267200"/>
                      <a:gd name="connsiteY20" fmla="*/ 502920 h 3357084"/>
                      <a:gd name="connsiteX21" fmla="*/ 2491740 w 4267200"/>
                      <a:gd name="connsiteY21" fmla="*/ 617220 h 3357084"/>
                      <a:gd name="connsiteX22" fmla="*/ 2522220 w 4267200"/>
                      <a:gd name="connsiteY22" fmla="*/ 708660 h 3357084"/>
                      <a:gd name="connsiteX23" fmla="*/ 2560320 w 4267200"/>
                      <a:gd name="connsiteY23" fmla="*/ 861060 h 3357084"/>
                      <a:gd name="connsiteX24" fmla="*/ 2621280 w 4267200"/>
                      <a:gd name="connsiteY24" fmla="*/ 929640 h 3357084"/>
                      <a:gd name="connsiteX25" fmla="*/ 2682240 w 4267200"/>
                      <a:gd name="connsiteY25" fmla="*/ 929640 h 3357084"/>
                      <a:gd name="connsiteX26" fmla="*/ 2712720 w 4267200"/>
                      <a:gd name="connsiteY26" fmla="*/ 899160 h 3357084"/>
                      <a:gd name="connsiteX27" fmla="*/ 2857500 w 4267200"/>
                      <a:gd name="connsiteY27" fmla="*/ 899160 h 3357084"/>
                      <a:gd name="connsiteX28" fmla="*/ 2857500 w 4267200"/>
                      <a:gd name="connsiteY28" fmla="*/ 944880 h 3357084"/>
                      <a:gd name="connsiteX29" fmla="*/ 2773680 w 4267200"/>
                      <a:gd name="connsiteY29" fmla="*/ 1120140 h 3357084"/>
                      <a:gd name="connsiteX30" fmla="*/ 2766060 w 4267200"/>
                      <a:gd name="connsiteY30" fmla="*/ 1158240 h 3357084"/>
                      <a:gd name="connsiteX31" fmla="*/ 2796540 w 4267200"/>
                      <a:gd name="connsiteY31" fmla="*/ 1211580 h 3357084"/>
                      <a:gd name="connsiteX32" fmla="*/ 2811780 w 4267200"/>
                      <a:gd name="connsiteY32" fmla="*/ 1280160 h 3357084"/>
                      <a:gd name="connsiteX33" fmla="*/ 2918460 w 4267200"/>
                      <a:gd name="connsiteY33" fmla="*/ 1379220 h 3357084"/>
                      <a:gd name="connsiteX34" fmla="*/ 3139440 w 4267200"/>
                      <a:gd name="connsiteY34" fmla="*/ 1379220 h 3357084"/>
                      <a:gd name="connsiteX35" fmla="*/ 3131820 w 4267200"/>
                      <a:gd name="connsiteY35" fmla="*/ 1303020 h 3357084"/>
                      <a:gd name="connsiteX36" fmla="*/ 3238500 w 4267200"/>
                      <a:gd name="connsiteY36" fmla="*/ 1280160 h 3357084"/>
                      <a:gd name="connsiteX37" fmla="*/ 3360420 w 4267200"/>
                      <a:gd name="connsiteY37" fmla="*/ 1348740 h 3357084"/>
                      <a:gd name="connsiteX38" fmla="*/ 3467100 w 4267200"/>
                      <a:gd name="connsiteY38" fmla="*/ 1181100 h 3357084"/>
                      <a:gd name="connsiteX39" fmla="*/ 3520440 w 4267200"/>
                      <a:gd name="connsiteY39" fmla="*/ 1143000 h 3357084"/>
                      <a:gd name="connsiteX40" fmla="*/ 3543300 w 4267200"/>
                      <a:gd name="connsiteY40" fmla="*/ 1112520 h 3357084"/>
                      <a:gd name="connsiteX41" fmla="*/ 3451860 w 4267200"/>
                      <a:gd name="connsiteY41" fmla="*/ 990600 h 3357084"/>
                      <a:gd name="connsiteX42" fmla="*/ 3482340 w 4267200"/>
                      <a:gd name="connsiteY42" fmla="*/ 929640 h 3357084"/>
                      <a:gd name="connsiteX43" fmla="*/ 3550920 w 4267200"/>
                      <a:gd name="connsiteY43" fmla="*/ 845820 h 3357084"/>
                      <a:gd name="connsiteX44" fmla="*/ 3581400 w 4267200"/>
                      <a:gd name="connsiteY44" fmla="*/ 784860 h 3357084"/>
                      <a:gd name="connsiteX45" fmla="*/ 3703320 w 4267200"/>
                      <a:gd name="connsiteY45" fmla="*/ 784860 h 3357084"/>
                      <a:gd name="connsiteX46" fmla="*/ 3710940 w 4267200"/>
                      <a:gd name="connsiteY46" fmla="*/ 899160 h 3357084"/>
                      <a:gd name="connsiteX47" fmla="*/ 3710940 w 4267200"/>
                      <a:gd name="connsiteY47" fmla="*/ 1005840 h 3357084"/>
                      <a:gd name="connsiteX48" fmla="*/ 3710940 w 4267200"/>
                      <a:gd name="connsiteY48" fmla="*/ 1120140 h 3357084"/>
                      <a:gd name="connsiteX49" fmla="*/ 3710940 w 4267200"/>
                      <a:gd name="connsiteY49" fmla="*/ 1181100 h 3357084"/>
                      <a:gd name="connsiteX50" fmla="*/ 3794760 w 4267200"/>
                      <a:gd name="connsiteY50" fmla="*/ 1234440 h 3357084"/>
                      <a:gd name="connsiteX51" fmla="*/ 3802380 w 4267200"/>
                      <a:gd name="connsiteY51" fmla="*/ 1287780 h 3357084"/>
                      <a:gd name="connsiteX52" fmla="*/ 3878580 w 4267200"/>
                      <a:gd name="connsiteY52" fmla="*/ 1295400 h 3357084"/>
                      <a:gd name="connsiteX53" fmla="*/ 3855720 w 4267200"/>
                      <a:gd name="connsiteY53" fmla="*/ 1356360 h 3357084"/>
                      <a:gd name="connsiteX54" fmla="*/ 3909060 w 4267200"/>
                      <a:gd name="connsiteY54" fmla="*/ 1493520 h 3357084"/>
                      <a:gd name="connsiteX55" fmla="*/ 3909060 w 4267200"/>
                      <a:gd name="connsiteY55" fmla="*/ 1554480 h 3357084"/>
                      <a:gd name="connsiteX56" fmla="*/ 3931920 w 4267200"/>
                      <a:gd name="connsiteY56" fmla="*/ 1623060 h 3357084"/>
                      <a:gd name="connsiteX57" fmla="*/ 3939540 w 4267200"/>
                      <a:gd name="connsiteY57" fmla="*/ 1653540 h 3357084"/>
                      <a:gd name="connsiteX58" fmla="*/ 4000500 w 4267200"/>
                      <a:gd name="connsiteY58" fmla="*/ 1668780 h 3357084"/>
                      <a:gd name="connsiteX59" fmla="*/ 4091940 w 4267200"/>
                      <a:gd name="connsiteY59" fmla="*/ 1668780 h 3357084"/>
                      <a:gd name="connsiteX60" fmla="*/ 4091940 w 4267200"/>
                      <a:gd name="connsiteY60" fmla="*/ 1729740 h 3357084"/>
                      <a:gd name="connsiteX61" fmla="*/ 4229100 w 4267200"/>
                      <a:gd name="connsiteY61" fmla="*/ 1744980 h 3357084"/>
                      <a:gd name="connsiteX62" fmla="*/ 4198620 w 4267200"/>
                      <a:gd name="connsiteY62" fmla="*/ 1821180 h 3357084"/>
                      <a:gd name="connsiteX63" fmla="*/ 4236720 w 4267200"/>
                      <a:gd name="connsiteY63" fmla="*/ 1889760 h 3357084"/>
                      <a:gd name="connsiteX64" fmla="*/ 4267200 w 4267200"/>
                      <a:gd name="connsiteY64" fmla="*/ 2004060 h 3357084"/>
                      <a:gd name="connsiteX65" fmla="*/ 4114800 w 4267200"/>
                      <a:gd name="connsiteY65" fmla="*/ 2065020 h 3357084"/>
                      <a:gd name="connsiteX66" fmla="*/ 4145280 w 4267200"/>
                      <a:gd name="connsiteY66" fmla="*/ 2362200 h 3357084"/>
                      <a:gd name="connsiteX67" fmla="*/ 4122420 w 4267200"/>
                      <a:gd name="connsiteY67" fmla="*/ 2529840 h 3357084"/>
                      <a:gd name="connsiteX68" fmla="*/ 4061460 w 4267200"/>
                      <a:gd name="connsiteY68" fmla="*/ 2636520 h 3357084"/>
                      <a:gd name="connsiteX69" fmla="*/ 3886200 w 4267200"/>
                      <a:gd name="connsiteY69" fmla="*/ 2689860 h 3357084"/>
                      <a:gd name="connsiteX70" fmla="*/ 3916680 w 4267200"/>
                      <a:gd name="connsiteY70" fmla="*/ 2979420 h 3357084"/>
                      <a:gd name="connsiteX71" fmla="*/ 3939540 w 4267200"/>
                      <a:gd name="connsiteY71" fmla="*/ 3048000 h 3357084"/>
                      <a:gd name="connsiteX72" fmla="*/ 3939540 w 4267200"/>
                      <a:gd name="connsiteY72" fmla="*/ 3124200 h 3357084"/>
                      <a:gd name="connsiteX73" fmla="*/ 3893820 w 4267200"/>
                      <a:gd name="connsiteY73" fmla="*/ 3154680 h 3357084"/>
                      <a:gd name="connsiteX74" fmla="*/ 3825240 w 4267200"/>
                      <a:gd name="connsiteY74" fmla="*/ 3116580 h 3357084"/>
                      <a:gd name="connsiteX75" fmla="*/ 3832860 w 4267200"/>
                      <a:gd name="connsiteY75" fmla="*/ 3002280 h 3357084"/>
                      <a:gd name="connsiteX76" fmla="*/ 3672840 w 4267200"/>
                      <a:gd name="connsiteY76" fmla="*/ 2872740 h 3357084"/>
                      <a:gd name="connsiteX77" fmla="*/ 3604260 w 4267200"/>
                      <a:gd name="connsiteY77" fmla="*/ 2903220 h 3357084"/>
                      <a:gd name="connsiteX78" fmla="*/ 3451860 w 4267200"/>
                      <a:gd name="connsiteY78" fmla="*/ 2811780 h 3357084"/>
                      <a:gd name="connsiteX79" fmla="*/ 3406140 w 4267200"/>
                      <a:gd name="connsiteY79" fmla="*/ 2811780 h 3357084"/>
                      <a:gd name="connsiteX80" fmla="*/ 3375660 w 4267200"/>
                      <a:gd name="connsiteY80" fmla="*/ 2727960 h 3357084"/>
                      <a:gd name="connsiteX81" fmla="*/ 3322320 w 4267200"/>
                      <a:gd name="connsiteY81" fmla="*/ 2750820 h 3357084"/>
                      <a:gd name="connsiteX82" fmla="*/ 3147060 w 4267200"/>
                      <a:gd name="connsiteY82" fmla="*/ 2590800 h 3357084"/>
                      <a:gd name="connsiteX83" fmla="*/ 3063240 w 4267200"/>
                      <a:gd name="connsiteY83" fmla="*/ 2522220 h 3357084"/>
                      <a:gd name="connsiteX84" fmla="*/ 2979708 w 4267200"/>
                      <a:gd name="connsiteY84" fmla="*/ 2477668 h 3357084"/>
                      <a:gd name="connsiteX85" fmla="*/ 2916556 w 4267200"/>
                      <a:gd name="connsiteY85" fmla="*/ 2549844 h 3357084"/>
                      <a:gd name="connsiteX86" fmla="*/ 2830830 w 4267200"/>
                      <a:gd name="connsiteY86" fmla="*/ 2530792 h 3357084"/>
                      <a:gd name="connsiteX87" fmla="*/ 2914792 w 4267200"/>
                      <a:gd name="connsiteY87" fmla="*/ 2417628 h 3357084"/>
                      <a:gd name="connsiteX88" fmla="*/ 2811780 w 4267200"/>
                      <a:gd name="connsiteY88" fmla="*/ 2286000 h 3357084"/>
                      <a:gd name="connsiteX89" fmla="*/ 2773680 w 4267200"/>
                      <a:gd name="connsiteY89" fmla="*/ 2308860 h 3357084"/>
                      <a:gd name="connsiteX90" fmla="*/ 2705100 w 4267200"/>
                      <a:gd name="connsiteY90" fmla="*/ 2278380 h 3357084"/>
                      <a:gd name="connsiteX91" fmla="*/ 2590800 w 4267200"/>
                      <a:gd name="connsiteY91" fmla="*/ 2316480 h 3357084"/>
                      <a:gd name="connsiteX92" fmla="*/ 2423160 w 4267200"/>
                      <a:gd name="connsiteY92" fmla="*/ 2377440 h 3357084"/>
                      <a:gd name="connsiteX93" fmla="*/ 2324100 w 4267200"/>
                      <a:gd name="connsiteY93" fmla="*/ 2369820 h 3357084"/>
                      <a:gd name="connsiteX94" fmla="*/ 2133600 w 4267200"/>
                      <a:gd name="connsiteY94" fmla="*/ 2499360 h 3357084"/>
                      <a:gd name="connsiteX95" fmla="*/ 1996440 w 4267200"/>
                      <a:gd name="connsiteY95" fmla="*/ 2468880 h 3357084"/>
                      <a:gd name="connsiteX96" fmla="*/ 1866900 w 4267200"/>
                      <a:gd name="connsiteY96" fmla="*/ 2400300 h 3357084"/>
                      <a:gd name="connsiteX97" fmla="*/ 1866900 w 4267200"/>
                      <a:gd name="connsiteY97" fmla="*/ 2476500 h 3357084"/>
                      <a:gd name="connsiteX98" fmla="*/ 1844040 w 4267200"/>
                      <a:gd name="connsiteY98" fmla="*/ 2514600 h 3357084"/>
                      <a:gd name="connsiteX99" fmla="*/ 1744980 w 4267200"/>
                      <a:gd name="connsiteY99" fmla="*/ 2575560 h 3357084"/>
                      <a:gd name="connsiteX100" fmla="*/ 1714500 w 4267200"/>
                      <a:gd name="connsiteY100" fmla="*/ 2491740 h 3357084"/>
                      <a:gd name="connsiteX101" fmla="*/ 1676400 w 4267200"/>
                      <a:gd name="connsiteY101" fmla="*/ 2400300 h 3357084"/>
                      <a:gd name="connsiteX102" fmla="*/ 1638300 w 4267200"/>
                      <a:gd name="connsiteY102" fmla="*/ 2400300 h 3357084"/>
                      <a:gd name="connsiteX103" fmla="*/ 1577340 w 4267200"/>
                      <a:gd name="connsiteY103" fmla="*/ 2522220 h 3357084"/>
                      <a:gd name="connsiteX104" fmla="*/ 1508760 w 4267200"/>
                      <a:gd name="connsiteY104" fmla="*/ 2606040 h 3357084"/>
                      <a:gd name="connsiteX105" fmla="*/ 1493520 w 4267200"/>
                      <a:gd name="connsiteY105" fmla="*/ 2644140 h 3357084"/>
                      <a:gd name="connsiteX106" fmla="*/ 1249680 w 4267200"/>
                      <a:gd name="connsiteY106" fmla="*/ 2781300 h 3357084"/>
                      <a:gd name="connsiteX107" fmla="*/ 1097280 w 4267200"/>
                      <a:gd name="connsiteY107" fmla="*/ 2712720 h 3357084"/>
                      <a:gd name="connsiteX108" fmla="*/ 1005840 w 4267200"/>
                      <a:gd name="connsiteY108" fmla="*/ 2758440 h 3357084"/>
                      <a:gd name="connsiteX109" fmla="*/ 944880 w 4267200"/>
                      <a:gd name="connsiteY109" fmla="*/ 2682240 h 3357084"/>
                      <a:gd name="connsiteX110" fmla="*/ 967740 w 4267200"/>
                      <a:gd name="connsiteY110" fmla="*/ 2613660 h 3357084"/>
                      <a:gd name="connsiteX111" fmla="*/ 906780 w 4267200"/>
                      <a:gd name="connsiteY111" fmla="*/ 2537460 h 3357084"/>
                      <a:gd name="connsiteX112" fmla="*/ 822960 w 4267200"/>
                      <a:gd name="connsiteY112" fmla="*/ 2499360 h 3357084"/>
                      <a:gd name="connsiteX113" fmla="*/ 746760 w 4267200"/>
                      <a:gd name="connsiteY113" fmla="*/ 2407920 h 3357084"/>
                      <a:gd name="connsiteX114" fmla="*/ 601980 w 4267200"/>
                      <a:gd name="connsiteY114" fmla="*/ 2385060 h 3357084"/>
                      <a:gd name="connsiteX115" fmla="*/ 525780 w 4267200"/>
                      <a:gd name="connsiteY115" fmla="*/ 2324100 h 3357084"/>
                      <a:gd name="connsiteX116" fmla="*/ 457200 w 4267200"/>
                      <a:gd name="connsiteY116" fmla="*/ 2522220 h 3357084"/>
                      <a:gd name="connsiteX117" fmla="*/ 403860 w 4267200"/>
                      <a:gd name="connsiteY117" fmla="*/ 2598420 h 3357084"/>
                      <a:gd name="connsiteX118" fmla="*/ 167640 w 4267200"/>
                      <a:gd name="connsiteY118" fmla="*/ 2720340 h 3357084"/>
                      <a:gd name="connsiteX119" fmla="*/ 144780 w 4267200"/>
                      <a:gd name="connsiteY119" fmla="*/ 2613660 h 3357084"/>
                      <a:gd name="connsiteX120" fmla="*/ 160020 w 4267200"/>
                      <a:gd name="connsiteY120" fmla="*/ 2293620 h 3357084"/>
                      <a:gd name="connsiteX121" fmla="*/ 53340 w 4267200"/>
                      <a:gd name="connsiteY121" fmla="*/ 2209800 h 3357084"/>
                      <a:gd name="connsiteX122" fmla="*/ 0 w 4267200"/>
                      <a:gd name="connsiteY122" fmla="*/ 2080260 h 3357084"/>
                      <a:gd name="connsiteX123" fmla="*/ 22860 w 4267200"/>
                      <a:gd name="connsiteY123" fmla="*/ 2019300 h 3357084"/>
                      <a:gd name="connsiteX124" fmla="*/ 91440 w 4267200"/>
                      <a:gd name="connsiteY124" fmla="*/ 2004060 h 3357084"/>
                      <a:gd name="connsiteX125" fmla="*/ 175260 w 4267200"/>
                      <a:gd name="connsiteY125" fmla="*/ 1920240 h 3357084"/>
                      <a:gd name="connsiteX126" fmla="*/ 220980 w 4267200"/>
                      <a:gd name="connsiteY126" fmla="*/ 1859280 h 3357084"/>
                      <a:gd name="connsiteX127" fmla="*/ 175260 w 4267200"/>
                      <a:gd name="connsiteY127" fmla="*/ 1706880 h 3357084"/>
                      <a:gd name="connsiteX128" fmla="*/ 182880 w 4267200"/>
                      <a:gd name="connsiteY128" fmla="*/ 1645920 h 3357084"/>
                      <a:gd name="connsiteX129" fmla="*/ 0 w 4267200"/>
                      <a:gd name="connsiteY129" fmla="*/ 1470660 h 3357084"/>
                      <a:gd name="connsiteX130" fmla="*/ 45720 w 4267200"/>
                      <a:gd name="connsiteY130" fmla="*/ 1386840 h 3357084"/>
                      <a:gd name="connsiteX131" fmla="*/ 137160 w 4267200"/>
                      <a:gd name="connsiteY131" fmla="*/ 1181100 h 3357084"/>
                      <a:gd name="connsiteX132" fmla="*/ 190500 w 4267200"/>
                      <a:gd name="connsiteY132" fmla="*/ 1242060 h 3357084"/>
                      <a:gd name="connsiteX133" fmla="*/ 335280 w 4267200"/>
                      <a:gd name="connsiteY133" fmla="*/ 1150620 h 3357084"/>
                      <a:gd name="connsiteX134" fmla="*/ 502920 w 4267200"/>
                      <a:gd name="connsiteY134" fmla="*/ 1143000 h 3357084"/>
                      <a:gd name="connsiteX135" fmla="*/ 487680 w 4267200"/>
                      <a:gd name="connsiteY135" fmla="*/ 1066800 h 3357084"/>
                      <a:gd name="connsiteX136" fmla="*/ 320040 w 4267200"/>
                      <a:gd name="connsiteY136" fmla="*/ 1043940 h 3357084"/>
                      <a:gd name="connsiteX137" fmla="*/ 289560 w 4267200"/>
                      <a:gd name="connsiteY137" fmla="*/ 1005840 h 3357084"/>
                      <a:gd name="connsiteX138" fmla="*/ 289560 w 4267200"/>
                      <a:gd name="connsiteY138" fmla="*/ 944880 h 3357084"/>
                      <a:gd name="connsiteX139" fmla="*/ 373380 w 4267200"/>
                      <a:gd name="connsiteY139" fmla="*/ 906780 h 3357084"/>
                      <a:gd name="connsiteX140" fmla="*/ 434340 w 4267200"/>
                      <a:gd name="connsiteY140" fmla="*/ 906780 h 3357084"/>
                      <a:gd name="connsiteX141" fmla="*/ 472440 w 4267200"/>
                      <a:gd name="connsiteY141" fmla="*/ 990600 h 3357084"/>
                      <a:gd name="connsiteX142" fmla="*/ 739140 w 4267200"/>
                      <a:gd name="connsiteY142" fmla="*/ 944880 h 3357084"/>
                      <a:gd name="connsiteX143" fmla="*/ 754380 w 4267200"/>
                      <a:gd name="connsiteY143" fmla="*/ 998220 h 3357084"/>
                      <a:gd name="connsiteX144" fmla="*/ 822960 w 4267200"/>
                      <a:gd name="connsiteY144" fmla="*/ 990600 h 3357084"/>
                      <a:gd name="connsiteX145" fmla="*/ 861060 w 4267200"/>
                      <a:gd name="connsiteY145" fmla="*/ 1120140 h 3357084"/>
                      <a:gd name="connsiteX146" fmla="*/ 982980 w 4267200"/>
                      <a:gd name="connsiteY146" fmla="*/ 1112520 h 3357084"/>
                      <a:gd name="connsiteX147" fmla="*/ 1005840 w 4267200"/>
                      <a:gd name="connsiteY147" fmla="*/ 1066800 h 3357084"/>
                      <a:gd name="connsiteX148" fmla="*/ 967740 w 4267200"/>
                      <a:gd name="connsiteY148" fmla="*/ 1036320 h 3357084"/>
                      <a:gd name="connsiteX149" fmla="*/ 960120 w 4267200"/>
                      <a:gd name="connsiteY149" fmla="*/ 967740 h 3357084"/>
                      <a:gd name="connsiteX150" fmla="*/ 1059180 w 4267200"/>
                      <a:gd name="connsiteY150" fmla="*/ 967740 h 3357084"/>
                      <a:gd name="connsiteX151" fmla="*/ 1165860 w 4267200"/>
                      <a:gd name="connsiteY151" fmla="*/ 922020 h 3357084"/>
                      <a:gd name="connsiteX152" fmla="*/ 1196340 w 4267200"/>
                      <a:gd name="connsiteY152" fmla="*/ 906780 h 3357084"/>
                      <a:gd name="connsiteX153" fmla="*/ 1272540 w 4267200"/>
                      <a:gd name="connsiteY153" fmla="*/ 967740 h 3357084"/>
                      <a:gd name="connsiteX154" fmla="*/ 1257300 w 4267200"/>
                      <a:gd name="connsiteY154" fmla="*/ 990600 h 3357084"/>
                      <a:gd name="connsiteX155" fmla="*/ 1165860 w 4267200"/>
                      <a:gd name="connsiteY155" fmla="*/ 975360 h 3357084"/>
                      <a:gd name="connsiteX156" fmla="*/ 1074420 w 4267200"/>
                      <a:gd name="connsiteY156" fmla="*/ 990600 h 3357084"/>
                      <a:gd name="connsiteX157" fmla="*/ 1066800 w 4267200"/>
                      <a:gd name="connsiteY157" fmla="*/ 1059180 h 3357084"/>
                      <a:gd name="connsiteX158" fmla="*/ 1082040 w 4267200"/>
                      <a:gd name="connsiteY158" fmla="*/ 1120140 h 3357084"/>
                      <a:gd name="connsiteX159" fmla="*/ 1135380 w 4267200"/>
                      <a:gd name="connsiteY159" fmla="*/ 1074420 h 3357084"/>
                      <a:gd name="connsiteX160" fmla="*/ 1219200 w 4267200"/>
                      <a:gd name="connsiteY160" fmla="*/ 1082040 h 3357084"/>
                      <a:gd name="connsiteX161" fmla="*/ 1341120 w 4267200"/>
                      <a:gd name="connsiteY161" fmla="*/ 1112520 h 3357084"/>
                      <a:gd name="connsiteX162" fmla="*/ 1417320 w 4267200"/>
                      <a:gd name="connsiteY162" fmla="*/ 1036320 h 3357084"/>
                      <a:gd name="connsiteX163" fmla="*/ 1417320 w 4267200"/>
                      <a:gd name="connsiteY163" fmla="*/ 975360 h 3357084"/>
                      <a:gd name="connsiteX164" fmla="*/ 1493520 w 4267200"/>
                      <a:gd name="connsiteY164" fmla="*/ 944880 h 3357084"/>
                      <a:gd name="connsiteX165" fmla="*/ 1539240 w 4267200"/>
                      <a:gd name="connsiteY165" fmla="*/ 990600 h 3357084"/>
                      <a:gd name="connsiteX166" fmla="*/ 1630680 w 4267200"/>
                      <a:gd name="connsiteY166" fmla="*/ 944880 h 3357084"/>
                      <a:gd name="connsiteX167" fmla="*/ 1714500 w 4267200"/>
                      <a:gd name="connsiteY167" fmla="*/ 922020 h 3357084"/>
                      <a:gd name="connsiteX168" fmla="*/ 1729740 w 4267200"/>
                      <a:gd name="connsiteY168" fmla="*/ 838200 h 3357084"/>
                      <a:gd name="connsiteX169" fmla="*/ 1767840 w 4267200"/>
                      <a:gd name="connsiteY169" fmla="*/ 731520 h 3357084"/>
                      <a:gd name="connsiteX170" fmla="*/ 1828800 w 4267200"/>
                      <a:gd name="connsiteY170" fmla="*/ 701040 h 3357084"/>
                      <a:gd name="connsiteX171" fmla="*/ 1805940 w 4267200"/>
                      <a:gd name="connsiteY171" fmla="*/ 586740 h 3357084"/>
                      <a:gd name="connsiteX172" fmla="*/ 1859280 w 4267200"/>
                      <a:gd name="connsiteY172" fmla="*/ 533400 h 3357084"/>
                      <a:gd name="connsiteX173" fmla="*/ 1981200 w 4267200"/>
                      <a:gd name="connsiteY173" fmla="*/ 541020 h 3357084"/>
                      <a:gd name="connsiteX174" fmla="*/ 2004060 w 4267200"/>
                      <a:gd name="connsiteY174" fmla="*/ 472440 h 3357084"/>
                      <a:gd name="connsiteX175" fmla="*/ 2072640 w 4267200"/>
                      <a:gd name="connsiteY175" fmla="*/ 449580 h 3357084"/>
                      <a:gd name="connsiteX176" fmla="*/ 2095500 w 4267200"/>
                      <a:gd name="connsiteY176" fmla="*/ 388620 h 3357084"/>
                      <a:gd name="connsiteX177" fmla="*/ 2133600 w 4267200"/>
                      <a:gd name="connsiteY177" fmla="*/ 243840 h 3357084"/>
                      <a:gd name="connsiteX178" fmla="*/ 2164080 w 4267200"/>
                      <a:gd name="connsiteY178" fmla="*/ 213360 h 3357084"/>
                      <a:gd name="connsiteX179" fmla="*/ 2247900 w 4267200"/>
                      <a:gd name="connsiteY179" fmla="*/ 213360 h 3357084"/>
                      <a:gd name="connsiteX180" fmla="*/ 2247900 w 4267200"/>
                      <a:gd name="connsiteY180" fmla="*/ 114300 h 3357084"/>
                      <a:gd name="connsiteX181" fmla="*/ 2308860 w 4267200"/>
                      <a:gd name="connsiteY181" fmla="*/ 45720 h 3357084"/>
                      <a:gd name="connsiteX182" fmla="*/ 2369820 w 4267200"/>
                      <a:gd name="connsiteY182" fmla="*/ 76200 h 3357084"/>
                      <a:gd name="connsiteX183" fmla="*/ 2400300 w 4267200"/>
                      <a:gd name="connsiteY183" fmla="*/ 114300 h 3357084"/>
                      <a:gd name="connsiteX184" fmla="*/ 2453640 w 4267200"/>
                      <a:gd name="connsiteY184" fmla="*/ 99060 h 335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</a:cxnLst>
                    <a:rect l="l" t="t" r="r" b="b"/>
                    <a:pathLst>
                      <a:path w="4267200" h="3357084">
                        <a:moveTo>
                          <a:pt x="3407092" y="3268980"/>
                        </a:moveTo>
                        <a:lnTo>
                          <a:pt x="3459480" y="3323748"/>
                        </a:lnTo>
                        <a:lnTo>
                          <a:pt x="3414236" y="3354704"/>
                        </a:lnTo>
                        <a:lnTo>
                          <a:pt x="3378518" y="3357084"/>
                        </a:lnTo>
                        <a:lnTo>
                          <a:pt x="3342800" y="3328512"/>
                        </a:lnTo>
                        <a:lnTo>
                          <a:pt x="3376136" y="3276124"/>
                        </a:lnTo>
                        <a:close/>
                        <a:moveTo>
                          <a:pt x="3716656" y="3073716"/>
                        </a:moveTo>
                        <a:lnTo>
                          <a:pt x="3771424" y="3107056"/>
                        </a:lnTo>
                        <a:lnTo>
                          <a:pt x="3811904" y="3173732"/>
                        </a:lnTo>
                        <a:lnTo>
                          <a:pt x="3738086" y="3173732"/>
                        </a:lnTo>
                        <a:lnTo>
                          <a:pt x="3716656" y="3249932"/>
                        </a:lnTo>
                        <a:lnTo>
                          <a:pt x="3654744" y="3254692"/>
                        </a:lnTo>
                        <a:lnTo>
                          <a:pt x="3673792" y="3185636"/>
                        </a:lnTo>
                        <a:lnTo>
                          <a:pt x="3714274" y="3142772"/>
                        </a:lnTo>
                        <a:cubicBezTo>
                          <a:pt x="3715068" y="3119756"/>
                          <a:pt x="3715860" y="3096736"/>
                          <a:pt x="3716656" y="3073716"/>
                        </a:cubicBezTo>
                        <a:close/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2" name="フリーフォーム: 図形 1751">
                  <a:extLst>
                    <a:ext uri="{FF2B5EF4-FFF2-40B4-BE49-F238E27FC236}">
                      <a16:creationId xmlns:a16="http://schemas.microsoft.com/office/drawing/2014/main" id="{C00DD7A8-3A99-4FDC-8D75-18E05AB97218}"/>
                    </a:ext>
                  </a:extLst>
                </p:cNvPr>
                <p:cNvSpPr/>
                <p:nvPr/>
              </p:nvSpPr>
              <p:spPr>
                <a:xfrm>
                  <a:off x="18342767" y="34880551"/>
                  <a:ext cx="892970" cy="726280"/>
                </a:xfrm>
                <a:custGeom>
                  <a:avLst/>
                  <a:gdLst>
                    <a:gd name="connsiteX0" fmla="*/ 157164 w 892970"/>
                    <a:gd name="connsiteY0" fmla="*/ 547688 h 726280"/>
                    <a:gd name="connsiteX1" fmla="*/ 192882 w 892970"/>
                    <a:gd name="connsiteY1" fmla="*/ 626268 h 726280"/>
                    <a:gd name="connsiteX2" fmla="*/ 252412 w 892970"/>
                    <a:gd name="connsiteY2" fmla="*/ 638172 h 726280"/>
                    <a:gd name="connsiteX3" fmla="*/ 261938 w 892970"/>
                    <a:gd name="connsiteY3" fmla="*/ 678656 h 726280"/>
                    <a:gd name="connsiteX4" fmla="*/ 276226 w 892970"/>
                    <a:gd name="connsiteY4" fmla="*/ 700088 h 726280"/>
                    <a:gd name="connsiteX5" fmla="*/ 257176 w 892970"/>
                    <a:gd name="connsiteY5" fmla="*/ 726280 h 726280"/>
                    <a:gd name="connsiteX6" fmla="*/ 207170 w 892970"/>
                    <a:gd name="connsiteY6" fmla="*/ 683416 h 726280"/>
                    <a:gd name="connsiteX7" fmla="*/ 188120 w 892970"/>
                    <a:gd name="connsiteY7" fmla="*/ 673892 h 726280"/>
                    <a:gd name="connsiteX8" fmla="*/ 145256 w 892970"/>
                    <a:gd name="connsiteY8" fmla="*/ 664368 h 726280"/>
                    <a:gd name="connsiteX9" fmla="*/ 135732 w 892970"/>
                    <a:gd name="connsiteY9" fmla="*/ 645316 h 726280"/>
                    <a:gd name="connsiteX10" fmla="*/ 80964 w 892970"/>
                    <a:gd name="connsiteY10" fmla="*/ 638172 h 726280"/>
                    <a:gd name="connsiteX11" fmla="*/ 61912 w 892970"/>
                    <a:gd name="connsiteY11" fmla="*/ 592928 h 726280"/>
                    <a:gd name="connsiteX12" fmla="*/ 80964 w 892970"/>
                    <a:gd name="connsiteY12" fmla="*/ 559592 h 726280"/>
                    <a:gd name="connsiteX13" fmla="*/ 221456 w 892970"/>
                    <a:gd name="connsiteY13" fmla="*/ 0 h 726280"/>
                    <a:gd name="connsiteX14" fmla="*/ 257176 w 892970"/>
                    <a:gd name="connsiteY14" fmla="*/ 45240 h 726280"/>
                    <a:gd name="connsiteX15" fmla="*/ 323852 w 892970"/>
                    <a:gd name="connsiteY15" fmla="*/ 45240 h 726280"/>
                    <a:gd name="connsiteX16" fmla="*/ 400052 w 892970"/>
                    <a:gd name="connsiteY16" fmla="*/ 128584 h 726280"/>
                    <a:gd name="connsiteX17" fmla="*/ 409576 w 892970"/>
                    <a:gd name="connsiteY17" fmla="*/ 173828 h 726280"/>
                    <a:gd name="connsiteX18" fmla="*/ 459582 w 892970"/>
                    <a:gd name="connsiteY18" fmla="*/ 223836 h 726280"/>
                    <a:gd name="connsiteX19" fmla="*/ 526256 w 892970"/>
                    <a:gd name="connsiteY19" fmla="*/ 221456 h 726280"/>
                    <a:gd name="connsiteX20" fmla="*/ 542926 w 892970"/>
                    <a:gd name="connsiteY20" fmla="*/ 157160 h 726280"/>
                    <a:gd name="connsiteX21" fmla="*/ 604838 w 892970"/>
                    <a:gd name="connsiteY21" fmla="*/ 133348 h 726280"/>
                    <a:gd name="connsiteX22" fmla="*/ 673896 w 892970"/>
                    <a:gd name="connsiteY22" fmla="*/ 133348 h 726280"/>
                    <a:gd name="connsiteX23" fmla="*/ 721520 w 892970"/>
                    <a:gd name="connsiteY23" fmla="*/ 50004 h 726280"/>
                    <a:gd name="connsiteX24" fmla="*/ 785812 w 892970"/>
                    <a:gd name="connsiteY24" fmla="*/ 45240 h 726280"/>
                    <a:gd name="connsiteX25" fmla="*/ 833438 w 892970"/>
                    <a:gd name="connsiteY25" fmla="*/ 66672 h 726280"/>
                    <a:gd name="connsiteX26" fmla="*/ 892970 w 892970"/>
                    <a:gd name="connsiteY26" fmla="*/ 61912 h 726280"/>
                    <a:gd name="connsiteX27" fmla="*/ 852488 w 892970"/>
                    <a:gd name="connsiteY27" fmla="*/ 121440 h 726280"/>
                    <a:gd name="connsiteX28" fmla="*/ 800100 w 892970"/>
                    <a:gd name="connsiteY28" fmla="*/ 121440 h 726280"/>
                    <a:gd name="connsiteX29" fmla="*/ 716756 w 892970"/>
                    <a:gd name="connsiteY29" fmla="*/ 195260 h 726280"/>
                    <a:gd name="connsiteX30" fmla="*/ 676276 w 892970"/>
                    <a:gd name="connsiteY30" fmla="*/ 221456 h 726280"/>
                    <a:gd name="connsiteX31" fmla="*/ 654844 w 892970"/>
                    <a:gd name="connsiteY31" fmla="*/ 192880 h 726280"/>
                    <a:gd name="connsiteX32" fmla="*/ 626270 w 892970"/>
                    <a:gd name="connsiteY32" fmla="*/ 195260 h 726280"/>
                    <a:gd name="connsiteX33" fmla="*/ 600076 w 892970"/>
                    <a:gd name="connsiteY33" fmla="*/ 240504 h 726280"/>
                    <a:gd name="connsiteX34" fmla="*/ 611982 w 892970"/>
                    <a:gd name="connsiteY34" fmla="*/ 435768 h 726280"/>
                    <a:gd name="connsiteX35" fmla="*/ 585788 w 892970"/>
                    <a:gd name="connsiteY35" fmla="*/ 426240 h 726280"/>
                    <a:gd name="connsiteX36" fmla="*/ 576264 w 892970"/>
                    <a:gd name="connsiteY36" fmla="*/ 373856 h 726280"/>
                    <a:gd name="connsiteX37" fmla="*/ 533400 w 892970"/>
                    <a:gd name="connsiteY37" fmla="*/ 369092 h 726280"/>
                    <a:gd name="connsiteX38" fmla="*/ 492920 w 892970"/>
                    <a:gd name="connsiteY38" fmla="*/ 364328 h 726280"/>
                    <a:gd name="connsiteX39" fmla="*/ 464344 w 892970"/>
                    <a:gd name="connsiteY39" fmla="*/ 359568 h 726280"/>
                    <a:gd name="connsiteX40" fmla="*/ 504826 w 892970"/>
                    <a:gd name="connsiteY40" fmla="*/ 323848 h 726280"/>
                    <a:gd name="connsiteX41" fmla="*/ 495300 w 892970"/>
                    <a:gd name="connsiteY41" fmla="*/ 278604 h 726280"/>
                    <a:gd name="connsiteX42" fmla="*/ 431008 w 892970"/>
                    <a:gd name="connsiteY42" fmla="*/ 278604 h 726280"/>
                    <a:gd name="connsiteX43" fmla="*/ 419100 w 892970"/>
                    <a:gd name="connsiteY43" fmla="*/ 257172 h 726280"/>
                    <a:gd name="connsiteX44" fmla="*/ 366712 w 892970"/>
                    <a:gd name="connsiteY44" fmla="*/ 261936 h 726280"/>
                    <a:gd name="connsiteX45" fmla="*/ 345282 w 892970"/>
                    <a:gd name="connsiteY45" fmla="*/ 240504 h 726280"/>
                    <a:gd name="connsiteX46" fmla="*/ 297656 w 892970"/>
                    <a:gd name="connsiteY46" fmla="*/ 269080 h 726280"/>
                    <a:gd name="connsiteX47" fmla="*/ 295276 w 892970"/>
                    <a:gd name="connsiteY47" fmla="*/ 354804 h 726280"/>
                    <a:gd name="connsiteX48" fmla="*/ 269082 w 892970"/>
                    <a:gd name="connsiteY48" fmla="*/ 350040 h 726280"/>
                    <a:gd name="connsiteX49" fmla="*/ 233364 w 892970"/>
                    <a:gd name="connsiteY49" fmla="*/ 326228 h 726280"/>
                    <a:gd name="connsiteX50" fmla="*/ 150020 w 892970"/>
                    <a:gd name="connsiteY50" fmla="*/ 316704 h 726280"/>
                    <a:gd name="connsiteX51" fmla="*/ 135732 w 892970"/>
                    <a:gd name="connsiteY51" fmla="*/ 385760 h 726280"/>
                    <a:gd name="connsiteX52" fmla="*/ 119064 w 892970"/>
                    <a:gd name="connsiteY52" fmla="*/ 407192 h 726280"/>
                    <a:gd name="connsiteX53" fmla="*/ 100012 w 892970"/>
                    <a:gd name="connsiteY53" fmla="*/ 381000 h 726280"/>
                    <a:gd name="connsiteX54" fmla="*/ 100012 w 892970"/>
                    <a:gd name="connsiteY54" fmla="*/ 340516 h 726280"/>
                    <a:gd name="connsiteX55" fmla="*/ 0 w 892970"/>
                    <a:gd name="connsiteY55" fmla="*/ 247648 h 726280"/>
                    <a:gd name="connsiteX56" fmla="*/ 2382 w 892970"/>
                    <a:gd name="connsiteY56" fmla="*/ 142872 h 726280"/>
                    <a:gd name="connsiteX57" fmla="*/ 50008 w 892970"/>
                    <a:gd name="connsiteY57" fmla="*/ 109536 h 726280"/>
                    <a:gd name="connsiteX58" fmla="*/ 69056 w 892970"/>
                    <a:gd name="connsiteY58" fmla="*/ 61912 h 726280"/>
                    <a:gd name="connsiteX59" fmla="*/ 116682 w 892970"/>
                    <a:gd name="connsiteY59" fmla="*/ 59528 h 726280"/>
                    <a:gd name="connsiteX60" fmla="*/ 126208 w 892970"/>
                    <a:gd name="connsiteY60" fmla="*/ 7144 h 72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92970" h="726280">
                      <a:moveTo>
                        <a:pt x="157164" y="547688"/>
                      </a:moveTo>
                      <a:lnTo>
                        <a:pt x="192882" y="626268"/>
                      </a:lnTo>
                      <a:lnTo>
                        <a:pt x="252412" y="638172"/>
                      </a:lnTo>
                      <a:lnTo>
                        <a:pt x="261938" y="678656"/>
                      </a:lnTo>
                      <a:lnTo>
                        <a:pt x="276226" y="700088"/>
                      </a:lnTo>
                      <a:lnTo>
                        <a:pt x="257176" y="726280"/>
                      </a:lnTo>
                      <a:lnTo>
                        <a:pt x="207170" y="683416"/>
                      </a:lnTo>
                      <a:lnTo>
                        <a:pt x="188120" y="673892"/>
                      </a:lnTo>
                      <a:lnTo>
                        <a:pt x="145256" y="664368"/>
                      </a:lnTo>
                      <a:lnTo>
                        <a:pt x="135732" y="645316"/>
                      </a:lnTo>
                      <a:lnTo>
                        <a:pt x="80964" y="638172"/>
                      </a:lnTo>
                      <a:lnTo>
                        <a:pt x="61912" y="592928"/>
                      </a:lnTo>
                      <a:lnTo>
                        <a:pt x="80964" y="559592"/>
                      </a:lnTo>
                      <a:close/>
                      <a:moveTo>
                        <a:pt x="221456" y="0"/>
                      </a:moveTo>
                      <a:lnTo>
                        <a:pt x="257176" y="45240"/>
                      </a:lnTo>
                      <a:lnTo>
                        <a:pt x="323852" y="45240"/>
                      </a:lnTo>
                      <a:lnTo>
                        <a:pt x="400052" y="128584"/>
                      </a:lnTo>
                      <a:lnTo>
                        <a:pt x="409576" y="173828"/>
                      </a:lnTo>
                      <a:lnTo>
                        <a:pt x="459582" y="223836"/>
                      </a:lnTo>
                      <a:lnTo>
                        <a:pt x="526256" y="221456"/>
                      </a:lnTo>
                      <a:lnTo>
                        <a:pt x="542926" y="157160"/>
                      </a:lnTo>
                      <a:lnTo>
                        <a:pt x="604838" y="133348"/>
                      </a:lnTo>
                      <a:lnTo>
                        <a:pt x="673896" y="133348"/>
                      </a:lnTo>
                      <a:lnTo>
                        <a:pt x="721520" y="50004"/>
                      </a:lnTo>
                      <a:lnTo>
                        <a:pt x="785812" y="45240"/>
                      </a:lnTo>
                      <a:lnTo>
                        <a:pt x="833438" y="66672"/>
                      </a:lnTo>
                      <a:lnTo>
                        <a:pt x="892970" y="61912"/>
                      </a:lnTo>
                      <a:lnTo>
                        <a:pt x="852488" y="121440"/>
                      </a:lnTo>
                      <a:lnTo>
                        <a:pt x="800100" y="121440"/>
                      </a:lnTo>
                      <a:lnTo>
                        <a:pt x="716756" y="195260"/>
                      </a:lnTo>
                      <a:lnTo>
                        <a:pt x="676276" y="221456"/>
                      </a:lnTo>
                      <a:lnTo>
                        <a:pt x="654844" y="192880"/>
                      </a:lnTo>
                      <a:lnTo>
                        <a:pt x="626270" y="195260"/>
                      </a:lnTo>
                      <a:lnTo>
                        <a:pt x="600076" y="240504"/>
                      </a:lnTo>
                      <a:lnTo>
                        <a:pt x="611982" y="435768"/>
                      </a:lnTo>
                      <a:lnTo>
                        <a:pt x="585788" y="426240"/>
                      </a:lnTo>
                      <a:lnTo>
                        <a:pt x="576264" y="373856"/>
                      </a:lnTo>
                      <a:lnTo>
                        <a:pt x="533400" y="369092"/>
                      </a:lnTo>
                      <a:lnTo>
                        <a:pt x="492920" y="364328"/>
                      </a:lnTo>
                      <a:lnTo>
                        <a:pt x="464344" y="359568"/>
                      </a:lnTo>
                      <a:lnTo>
                        <a:pt x="504826" y="323848"/>
                      </a:lnTo>
                      <a:lnTo>
                        <a:pt x="495300" y="278604"/>
                      </a:lnTo>
                      <a:lnTo>
                        <a:pt x="431008" y="278604"/>
                      </a:lnTo>
                      <a:lnTo>
                        <a:pt x="419100" y="257172"/>
                      </a:lnTo>
                      <a:lnTo>
                        <a:pt x="366712" y="261936"/>
                      </a:lnTo>
                      <a:lnTo>
                        <a:pt x="345282" y="240504"/>
                      </a:lnTo>
                      <a:lnTo>
                        <a:pt x="297656" y="269080"/>
                      </a:lnTo>
                      <a:cubicBezTo>
                        <a:pt x="296864" y="297656"/>
                        <a:pt x="296070" y="326228"/>
                        <a:pt x="295276" y="354804"/>
                      </a:cubicBezTo>
                      <a:lnTo>
                        <a:pt x="269082" y="350040"/>
                      </a:lnTo>
                      <a:lnTo>
                        <a:pt x="233364" y="326228"/>
                      </a:lnTo>
                      <a:lnTo>
                        <a:pt x="150020" y="316704"/>
                      </a:lnTo>
                      <a:lnTo>
                        <a:pt x="135732" y="385760"/>
                      </a:lnTo>
                      <a:lnTo>
                        <a:pt x="119064" y="407192"/>
                      </a:lnTo>
                      <a:lnTo>
                        <a:pt x="100012" y="381000"/>
                      </a:lnTo>
                      <a:lnTo>
                        <a:pt x="100012" y="340516"/>
                      </a:lnTo>
                      <a:lnTo>
                        <a:pt x="0" y="247648"/>
                      </a:lnTo>
                      <a:cubicBezTo>
                        <a:pt x="796" y="212724"/>
                        <a:pt x="1588" y="177800"/>
                        <a:pt x="2382" y="142872"/>
                      </a:cubicBezTo>
                      <a:lnTo>
                        <a:pt x="50008" y="109536"/>
                      </a:lnTo>
                      <a:lnTo>
                        <a:pt x="69056" y="61912"/>
                      </a:lnTo>
                      <a:lnTo>
                        <a:pt x="116682" y="59528"/>
                      </a:lnTo>
                      <a:lnTo>
                        <a:pt x="126208" y="7144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9" name="グループ化 1728">
                <a:extLst>
                  <a:ext uri="{FF2B5EF4-FFF2-40B4-BE49-F238E27FC236}">
                    <a16:creationId xmlns:a16="http://schemas.microsoft.com/office/drawing/2014/main" id="{F80E8886-101D-4EF7-90F1-BFDF8DA3C263}"/>
                  </a:ext>
                </a:extLst>
              </p:cNvPr>
              <p:cNvGrpSpPr/>
              <p:nvPr/>
            </p:nvGrpSpPr>
            <p:grpSpPr>
              <a:xfrm>
                <a:off x="14580934" y="32679111"/>
                <a:ext cx="4417210" cy="2846324"/>
                <a:chOff x="14580934" y="32679111"/>
                <a:chExt cx="4417210" cy="2846324"/>
              </a:xfrm>
            </p:grpSpPr>
            <p:grpSp>
              <p:nvGrpSpPr>
                <p:cNvPr id="1730" name="グループ化 1729">
                  <a:extLst>
                    <a:ext uri="{FF2B5EF4-FFF2-40B4-BE49-F238E27FC236}">
                      <a16:creationId xmlns:a16="http://schemas.microsoft.com/office/drawing/2014/main" id="{2EED400C-044F-4EFA-8D59-3D1859829547}"/>
                    </a:ext>
                  </a:extLst>
                </p:cNvPr>
                <p:cNvGrpSpPr/>
                <p:nvPr/>
              </p:nvGrpSpPr>
              <p:grpSpPr>
                <a:xfrm>
                  <a:off x="14580934" y="32679111"/>
                  <a:ext cx="4417210" cy="2846324"/>
                  <a:chOff x="1421688" y="1613634"/>
                  <a:chExt cx="10434243" cy="6723534"/>
                </a:xfrm>
              </p:grpSpPr>
              <p:sp>
                <p:nvSpPr>
                  <p:cNvPr id="1732" name="正方形/長方形 1731">
                    <a:extLst>
                      <a:ext uri="{FF2B5EF4-FFF2-40B4-BE49-F238E27FC236}">
                        <a16:creationId xmlns:a16="http://schemas.microsoft.com/office/drawing/2014/main" id="{210903C7-0D23-47C4-B1EC-9A5E14091643}"/>
                      </a:ext>
                    </a:extLst>
                  </p:cNvPr>
                  <p:cNvSpPr/>
                  <p:nvPr/>
                </p:nvSpPr>
                <p:spPr>
                  <a:xfrm>
                    <a:off x="1421688" y="4689315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下関市</a:t>
                    </a:r>
                  </a:p>
                </p:txBody>
              </p:sp>
              <p:sp>
                <p:nvSpPr>
                  <p:cNvPr id="1733" name="正方形/長方形 1732">
                    <a:extLst>
                      <a:ext uri="{FF2B5EF4-FFF2-40B4-BE49-F238E27FC236}">
                        <a16:creationId xmlns:a16="http://schemas.microsoft.com/office/drawing/2014/main" id="{47F23C64-35D8-47E7-AD02-623DA277EF0F}"/>
                      </a:ext>
                    </a:extLst>
                  </p:cNvPr>
                  <p:cNvSpPr/>
                  <p:nvPr/>
                </p:nvSpPr>
                <p:spPr>
                  <a:xfrm>
                    <a:off x="3379765" y="5573850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宇部市</a:t>
                    </a:r>
                  </a:p>
                </p:txBody>
              </p:sp>
              <p:sp>
                <p:nvSpPr>
                  <p:cNvPr id="1734" name="正方形/長方形 1733">
                    <a:extLst>
                      <a:ext uri="{FF2B5EF4-FFF2-40B4-BE49-F238E27FC236}">
                        <a16:creationId xmlns:a16="http://schemas.microsoft.com/office/drawing/2014/main" id="{DBB71C70-CB76-4120-ADAA-066C8D3E7A60}"/>
                      </a:ext>
                    </a:extLst>
                  </p:cNvPr>
                  <p:cNvSpPr/>
                  <p:nvPr/>
                </p:nvSpPr>
                <p:spPr>
                  <a:xfrm>
                    <a:off x="5807027" y="4176911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山口市</a:t>
                    </a:r>
                  </a:p>
                </p:txBody>
              </p:sp>
              <p:sp>
                <p:nvSpPr>
                  <p:cNvPr id="1735" name="正方形/長方形 1734">
                    <a:extLst>
                      <a:ext uri="{FF2B5EF4-FFF2-40B4-BE49-F238E27FC236}">
                        <a16:creationId xmlns:a16="http://schemas.microsoft.com/office/drawing/2014/main" id="{FCF0ECCF-5021-4ACC-91AF-8A098FCE2F6C}"/>
                      </a:ext>
                    </a:extLst>
                  </p:cNvPr>
                  <p:cNvSpPr/>
                  <p:nvPr/>
                </p:nvSpPr>
                <p:spPr>
                  <a:xfrm>
                    <a:off x="4803223" y="3097412"/>
                    <a:ext cx="766280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萩市</a:t>
                    </a:r>
                  </a:p>
                </p:txBody>
              </p:sp>
              <p:sp>
                <p:nvSpPr>
                  <p:cNvPr id="1736" name="正方形/長方形 1735">
                    <a:extLst>
                      <a:ext uri="{FF2B5EF4-FFF2-40B4-BE49-F238E27FC236}">
                        <a16:creationId xmlns:a16="http://schemas.microsoft.com/office/drawing/2014/main" id="{D52FE94A-7882-4901-991A-980B094C50E6}"/>
                      </a:ext>
                    </a:extLst>
                  </p:cNvPr>
                  <p:cNvSpPr/>
                  <p:nvPr/>
                </p:nvSpPr>
                <p:spPr>
                  <a:xfrm>
                    <a:off x="5355938" y="161363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阿武町</a:t>
                    </a:r>
                  </a:p>
                </p:txBody>
              </p:sp>
              <p:sp>
                <p:nvSpPr>
                  <p:cNvPr id="1737" name="正方形/長方形 1736">
                    <a:extLst>
                      <a:ext uri="{FF2B5EF4-FFF2-40B4-BE49-F238E27FC236}">
                        <a16:creationId xmlns:a16="http://schemas.microsoft.com/office/drawing/2014/main" id="{7516E635-5A00-41BB-AF16-98A3B154FDC1}"/>
                      </a:ext>
                    </a:extLst>
                  </p:cNvPr>
                  <p:cNvSpPr/>
                  <p:nvPr/>
                </p:nvSpPr>
                <p:spPr>
                  <a:xfrm>
                    <a:off x="9240472" y="7215692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平生町</a:t>
                    </a:r>
                  </a:p>
                </p:txBody>
              </p:sp>
              <p:sp>
                <p:nvSpPr>
                  <p:cNvPr id="1738" name="正方形/長方形 1737">
                    <a:extLst>
                      <a:ext uri="{FF2B5EF4-FFF2-40B4-BE49-F238E27FC236}">
                        <a16:creationId xmlns:a16="http://schemas.microsoft.com/office/drawing/2014/main" id="{11D54B99-9B8E-46EF-A658-A719FD24B649}"/>
                      </a:ext>
                    </a:extLst>
                  </p:cNvPr>
                  <p:cNvSpPr/>
                  <p:nvPr/>
                </p:nvSpPr>
                <p:spPr>
                  <a:xfrm>
                    <a:off x="8703555" y="6726158"/>
                    <a:ext cx="1181146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田布施町</a:t>
                    </a:r>
                  </a:p>
                </p:txBody>
              </p:sp>
              <p:sp>
                <p:nvSpPr>
                  <p:cNvPr id="1739" name="正方形/長方形 1738">
                    <a:extLst>
                      <a:ext uri="{FF2B5EF4-FFF2-40B4-BE49-F238E27FC236}">
                        <a16:creationId xmlns:a16="http://schemas.microsoft.com/office/drawing/2014/main" id="{5DFE4E49-0C5B-4997-BB66-F8E1C944257D}"/>
                      </a:ext>
                    </a:extLst>
                  </p:cNvPr>
                  <p:cNvSpPr/>
                  <p:nvPr/>
                </p:nvSpPr>
                <p:spPr>
                  <a:xfrm>
                    <a:off x="5511664" y="5781873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防府市</a:t>
                    </a:r>
                  </a:p>
                </p:txBody>
              </p:sp>
              <p:sp>
                <p:nvSpPr>
                  <p:cNvPr id="1740" name="正方形/長方形 1739">
                    <a:extLst>
                      <a:ext uri="{FF2B5EF4-FFF2-40B4-BE49-F238E27FC236}">
                        <a16:creationId xmlns:a16="http://schemas.microsoft.com/office/drawing/2014/main" id="{A06B8650-A786-4252-9F5F-218309CE4D3D}"/>
                      </a:ext>
                    </a:extLst>
                  </p:cNvPr>
                  <p:cNvSpPr/>
                  <p:nvPr/>
                </p:nvSpPr>
                <p:spPr>
                  <a:xfrm>
                    <a:off x="7836061" y="5916341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下松市</a:t>
                    </a:r>
                  </a:p>
                </p:txBody>
              </p:sp>
              <p:sp>
                <p:nvSpPr>
                  <p:cNvPr id="1741" name="正方形/長方形 1740">
                    <a:extLst>
                      <a:ext uri="{FF2B5EF4-FFF2-40B4-BE49-F238E27FC236}">
                        <a16:creationId xmlns:a16="http://schemas.microsoft.com/office/drawing/2014/main" id="{187C200E-8133-4776-BEA2-A1D5DDC092B4}"/>
                      </a:ext>
                    </a:extLst>
                  </p:cNvPr>
                  <p:cNvSpPr/>
                  <p:nvPr/>
                </p:nvSpPr>
                <p:spPr>
                  <a:xfrm>
                    <a:off x="9195844" y="4772015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岩国市</a:t>
                    </a:r>
                  </a:p>
                </p:txBody>
              </p:sp>
              <p:sp>
                <p:nvSpPr>
                  <p:cNvPr id="1742" name="正方形/長方形 1741">
                    <a:extLst>
                      <a:ext uri="{FF2B5EF4-FFF2-40B4-BE49-F238E27FC236}">
                        <a16:creationId xmlns:a16="http://schemas.microsoft.com/office/drawing/2014/main" id="{FCFD9453-C630-4287-A865-8992F68D339B}"/>
                      </a:ext>
                    </a:extLst>
                  </p:cNvPr>
                  <p:cNvSpPr/>
                  <p:nvPr/>
                </p:nvSpPr>
                <p:spPr>
                  <a:xfrm>
                    <a:off x="3360230" y="4395788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美祢市</a:t>
                    </a:r>
                  </a:p>
                </p:txBody>
              </p:sp>
              <p:sp>
                <p:nvSpPr>
                  <p:cNvPr id="1743" name="正方形/長方形 1742">
                    <a:extLst>
                      <a:ext uri="{FF2B5EF4-FFF2-40B4-BE49-F238E27FC236}">
                        <a16:creationId xmlns:a16="http://schemas.microsoft.com/office/drawing/2014/main" id="{A2FB5B56-2BE3-42FD-84C4-6ECC3F8C4BB1}"/>
                      </a:ext>
                    </a:extLst>
                  </p:cNvPr>
                  <p:cNvSpPr/>
                  <p:nvPr/>
                </p:nvSpPr>
                <p:spPr>
                  <a:xfrm>
                    <a:off x="9233625" y="7927182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上関町</a:t>
                    </a:r>
                  </a:p>
                </p:txBody>
              </p:sp>
              <p:sp>
                <p:nvSpPr>
                  <p:cNvPr id="1744" name="正方形/長方形 1743">
                    <a:extLst>
                      <a:ext uri="{FF2B5EF4-FFF2-40B4-BE49-F238E27FC236}">
                        <a16:creationId xmlns:a16="http://schemas.microsoft.com/office/drawing/2014/main" id="{794DEAA0-D657-4286-8C51-AB0CDAB4D630}"/>
                      </a:ext>
                    </a:extLst>
                  </p:cNvPr>
                  <p:cNvSpPr/>
                  <p:nvPr/>
                </p:nvSpPr>
                <p:spPr>
                  <a:xfrm>
                    <a:off x="10030791" y="4558455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和木町</a:t>
                    </a:r>
                  </a:p>
                </p:txBody>
              </p:sp>
              <p:sp>
                <p:nvSpPr>
                  <p:cNvPr id="1745" name="正方形/長方形 1744">
                    <a:extLst>
                      <a:ext uri="{FF2B5EF4-FFF2-40B4-BE49-F238E27FC236}">
                        <a16:creationId xmlns:a16="http://schemas.microsoft.com/office/drawing/2014/main" id="{AB512DFC-5FD1-479B-BCFC-CB27E3763CA6}"/>
                      </a:ext>
                    </a:extLst>
                  </p:cNvPr>
                  <p:cNvSpPr/>
                  <p:nvPr/>
                </p:nvSpPr>
                <p:spPr>
                  <a:xfrm>
                    <a:off x="10467352" y="7000856"/>
                    <a:ext cx="1388579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周防大島町</a:t>
                    </a:r>
                  </a:p>
                </p:txBody>
              </p:sp>
              <p:sp>
                <p:nvSpPr>
                  <p:cNvPr id="1746" name="正方形/長方形 1745">
                    <a:extLst>
                      <a:ext uri="{FF2B5EF4-FFF2-40B4-BE49-F238E27FC236}">
                        <a16:creationId xmlns:a16="http://schemas.microsoft.com/office/drawing/2014/main" id="{03F1FD3B-C28B-414B-8162-F0C9812B7F49}"/>
                      </a:ext>
                    </a:extLst>
                  </p:cNvPr>
                  <p:cNvSpPr/>
                  <p:nvPr/>
                </p:nvSpPr>
                <p:spPr>
                  <a:xfrm>
                    <a:off x="2067156" y="5983835"/>
                    <a:ext cx="1596011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山陽小野田市</a:t>
                    </a:r>
                  </a:p>
                </p:txBody>
              </p:sp>
              <p:sp>
                <p:nvSpPr>
                  <p:cNvPr id="1747" name="正方形/長方形 1746">
                    <a:extLst>
                      <a:ext uri="{FF2B5EF4-FFF2-40B4-BE49-F238E27FC236}">
                        <a16:creationId xmlns:a16="http://schemas.microsoft.com/office/drawing/2014/main" id="{1BCC2050-9597-4AD7-A3D7-339487001459}"/>
                      </a:ext>
                    </a:extLst>
                  </p:cNvPr>
                  <p:cNvSpPr/>
                  <p:nvPr/>
                </p:nvSpPr>
                <p:spPr>
                  <a:xfrm>
                    <a:off x="7496106" y="487372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周南市</a:t>
                    </a:r>
                  </a:p>
                </p:txBody>
              </p:sp>
              <p:sp>
                <p:nvSpPr>
                  <p:cNvPr id="1748" name="正方形/長方形 1747">
                    <a:extLst>
                      <a:ext uri="{FF2B5EF4-FFF2-40B4-BE49-F238E27FC236}">
                        <a16:creationId xmlns:a16="http://schemas.microsoft.com/office/drawing/2014/main" id="{A2167A2C-AD93-48D3-84E7-BC1C5116B14F}"/>
                      </a:ext>
                    </a:extLst>
                  </p:cNvPr>
                  <p:cNvSpPr/>
                  <p:nvPr/>
                </p:nvSpPr>
                <p:spPr>
                  <a:xfrm>
                    <a:off x="9571853" y="638834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柳井市</a:t>
                    </a:r>
                  </a:p>
                </p:txBody>
              </p:sp>
              <p:sp>
                <p:nvSpPr>
                  <p:cNvPr id="1749" name="正方形/長方形 1748">
                    <a:extLst>
                      <a:ext uri="{FF2B5EF4-FFF2-40B4-BE49-F238E27FC236}">
                        <a16:creationId xmlns:a16="http://schemas.microsoft.com/office/drawing/2014/main" id="{6CA9FF58-7E82-4A57-9469-8D3F6997B61C}"/>
                      </a:ext>
                    </a:extLst>
                  </p:cNvPr>
                  <p:cNvSpPr/>
                  <p:nvPr/>
                </p:nvSpPr>
                <p:spPr>
                  <a:xfrm>
                    <a:off x="2569413" y="338296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長門市</a:t>
                    </a:r>
                  </a:p>
                </p:txBody>
              </p:sp>
              <p:sp>
                <p:nvSpPr>
                  <p:cNvPr id="1750" name="正方形/長方形 1749">
                    <a:extLst>
                      <a:ext uri="{FF2B5EF4-FFF2-40B4-BE49-F238E27FC236}">
                        <a16:creationId xmlns:a16="http://schemas.microsoft.com/office/drawing/2014/main" id="{9445A460-F619-4577-A6E1-7F8285FAA97E}"/>
                      </a:ext>
                    </a:extLst>
                  </p:cNvPr>
                  <p:cNvSpPr/>
                  <p:nvPr/>
                </p:nvSpPr>
                <p:spPr>
                  <a:xfrm>
                    <a:off x="8481423" y="6367028"/>
                    <a:ext cx="766279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光市</a:t>
                    </a:r>
                  </a:p>
                </p:txBody>
              </p:sp>
            </p:grpSp>
            <p:sp>
              <p:nvSpPr>
                <p:cNvPr id="1731" name="正方形/長方形 1730">
                  <a:extLst>
                    <a:ext uri="{FF2B5EF4-FFF2-40B4-BE49-F238E27FC236}">
                      <a16:creationId xmlns:a16="http://schemas.microsoft.com/office/drawing/2014/main" id="{9ECD9523-9D30-4364-A78A-4EEDD5553383}"/>
                    </a:ext>
                  </a:extLst>
                </p:cNvPr>
                <p:cNvSpPr/>
                <p:nvPr/>
              </p:nvSpPr>
              <p:spPr>
                <a:xfrm>
                  <a:off x="15950421" y="33503224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山　口</a:t>
                  </a:r>
                </a:p>
              </p:txBody>
            </p:sp>
          </p:grp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1D20C9B6-9037-4C66-B4F4-91BB1CD7C85A}"/>
                </a:ext>
              </a:extLst>
            </p:cNvPr>
            <p:cNvGrpSpPr/>
            <p:nvPr/>
          </p:nvGrpSpPr>
          <p:grpSpPr>
            <a:xfrm>
              <a:off x="21275040" y="28758862"/>
              <a:ext cx="4248632" cy="2048798"/>
              <a:chOff x="21275040" y="28758862"/>
              <a:chExt cx="4248632" cy="2048798"/>
            </a:xfrm>
          </p:grpSpPr>
          <p:grpSp>
            <p:nvGrpSpPr>
              <p:cNvPr id="1685" name="グループ化 1684">
                <a:extLst>
                  <a:ext uri="{FF2B5EF4-FFF2-40B4-BE49-F238E27FC236}">
                    <a16:creationId xmlns:a16="http://schemas.microsoft.com/office/drawing/2014/main" id="{22D9F3DF-112D-44D0-84BB-D34236C02A09}"/>
                  </a:ext>
                </a:extLst>
              </p:cNvPr>
              <p:cNvGrpSpPr/>
              <p:nvPr/>
            </p:nvGrpSpPr>
            <p:grpSpPr>
              <a:xfrm>
                <a:off x="21275040" y="28758862"/>
                <a:ext cx="4232910" cy="2048798"/>
                <a:chOff x="21275040" y="28758862"/>
                <a:chExt cx="4232910" cy="2048798"/>
              </a:xfrm>
            </p:grpSpPr>
            <p:grpSp>
              <p:nvGrpSpPr>
                <p:cNvPr id="1707" name="グループ化 1706">
                  <a:extLst>
                    <a:ext uri="{FF2B5EF4-FFF2-40B4-BE49-F238E27FC236}">
                      <a16:creationId xmlns:a16="http://schemas.microsoft.com/office/drawing/2014/main" id="{BD9AE939-4CDF-47F8-9245-DBA17E5E2058}"/>
                    </a:ext>
                  </a:extLst>
                </p:cNvPr>
                <p:cNvGrpSpPr/>
                <p:nvPr/>
              </p:nvGrpSpPr>
              <p:grpSpPr>
                <a:xfrm>
                  <a:off x="21275040" y="28758862"/>
                  <a:ext cx="4232910" cy="2048798"/>
                  <a:chOff x="21275040" y="28758862"/>
                  <a:chExt cx="4232910" cy="2048798"/>
                </a:xfrm>
              </p:grpSpPr>
              <p:sp>
                <p:nvSpPr>
                  <p:cNvPr id="1709" name="フリーフォーム: 図形 1708">
                    <a:extLst>
                      <a:ext uri="{FF2B5EF4-FFF2-40B4-BE49-F238E27FC236}">
                        <a16:creationId xmlns:a16="http://schemas.microsoft.com/office/drawing/2014/main" id="{4619F258-9CB1-4CE5-9B67-46CD1BE0F08B}"/>
                      </a:ext>
                    </a:extLst>
                  </p:cNvPr>
                  <p:cNvSpPr/>
                  <p:nvPr/>
                </p:nvSpPr>
                <p:spPr>
                  <a:xfrm>
                    <a:off x="24791852" y="28758862"/>
                    <a:ext cx="463434" cy="495588"/>
                  </a:xfrm>
                  <a:custGeom>
                    <a:avLst/>
                    <a:gdLst>
                      <a:gd name="connsiteX0" fmla="*/ 291226 w 463434"/>
                      <a:gd name="connsiteY0" fmla="*/ 0 h 495588"/>
                      <a:gd name="connsiteX1" fmla="*/ 385898 w 463434"/>
                      <a:gd name="connsiteY1" fmla="*/ 82838 h 495588"/>
                      <a:gd name="connsiteX2" fmla="*/ 373198 w 463434"/>
                      <a:gd name="connsiteY2" fmla="*/ 159038 h 495588"/>
                      <a:gd name="connsiteX3" fmla="*/ 436698 w 463434"/>
                      <a:gd name="connsiteY3" fmla="*/ 178088 h 495588"/>
                      <a:gd name="connsiteX4" fmla="*/ 443048 w 463434"/>
                      <a:gd name="connsiteY4" fmla="*/ 292388 h 495588"/>
                      <a:gd name="connsiteX5" fmla="*/ 379548 w 463434"/>
                      <a:gd name="connsiteY5" fmla="*/ 355888 h 495588"/>
                      <a:gd name="connsiteX6" fmla="*/ 449398 w 463434"/>
                      <a:gd name="connsiteY6" fmla="*/ 393988 h 495588"/>
                      <a:gd name="connsiteX7" fmla="*/ 463434 w 463434"/>
                      <a:gd name="connsiteY7" fmla="*/ 470188 h 495588"/>
                      <a:gd name="connsiteX8" fmla="*/ 357324 w 463434"/>
                      <a:gd name="connsiteY8" fmla="*/ 470188 h 495588"/>
                      <a:gd name="connsiteX9" fmla="*/ 325572 w 463434"/>
                      <a:gd name="connsiteY9" fmla="*/ 422562 h 495588"/>
                      <a:gd name="connsiteX10" fmla="*/ 258898 w 463434"/>
                      <a:gd name="connsiteY10" fmla="*/ 422562 h 495588"/>
                      <a:gd name="connsiteX11" fmla="*/ 204924 w 463434"/>
                      <a:gd name="connsiteY11" fmla="*/ 495588 h 495588"/>
                      <a:gd name="connsiteX12" fmla="*/ 112848 w 463434"/>
                      <a:gd name="connsiteY12" fmla="*/ 476538 h 495588"/>
                      <a:gd name="connsiteX13" fmla="*/ 116024 w 463434"/>
                      <a:gd name="connsiteY13" fmla="*/ 349538 h 495588"/>
                      <a:gd name="connsiteX14" fmla="*/ 144598 w 463434"/>
                      <a:gd name="connsiteY14" fmla="*/ 286038 h 495588"/>
                      <a:gd name="connsiteX15" fmla="*/ 71572 w 463434"/>
                      <a:gd name="connsiteY15" fmla="*/ 257462 h 495588"/>
                      <a:gd name="connsiteX16" fmla="*/ 0 w 463434"/>
                      <a:gd name="connsiteY16" fmla="*/ 168432 h 495588"/>
                      <a:gd name="connsiteX17" fmla="*/ 49348 w 463434"/>
                      <a:gd name="connsiteY17" fmla="*/ 75218 h 495588"/>
                      <a:gd name="connsiteX18" fmla="*/ 156028 w 463434"/>
                      <a:gd name="connsiteY18" fmla="*/ 67598 h 495588"/>
                      <a:gd name="connsiteX19" fmla="*/ 291226 w 463434"/>
                      <a:gd name="connsiteY19" fmla="*/ 0 h 495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63434" h="495588">
                        <a:moveTo>
                          <a:pt x="291226" y="0"/>
                        </a:moveTo>
                        <a:lnTo>
                          <a:pt x="385898" y="82838"/>
                        </a:lnTo>
                        <a:lnTo>
                          <a:pt x="373198" y="159038"/>
                        </a:lnTo>
                        <a:lnTo>
                          <a:pt x="436698" y="178088"/>
                        </a:lnTo>
                        <a:lnTo>
                          <a:pt x="443048" y="292388"/>
                        </a:lnTo>
                        <a:lnTo>
                          <a:pt x="379548" y="355888"/>
                        </a:lnTo>
                        <a:lnTo>
                          <a:pt x="449398" y="393988"/>
                        </a:lnTo>
                        <a:lnTo>
                          <a:pt x="463434" y="470188"/>
                        </a:lnTo>
                        <a:lnTo>
                          <a:pt x="357324" y="470188"/>
                        </a:lnTo>
                        <a:lnTo>
                          <a:pt x="325572" y="422562"/>
                        </a:lnTo>
                        <a:lnTo>
                          <a:pt x="258898" y="422562"/>
                        </a:lnTo>
                        <a:lnTo>
                          <a:pt x="204924" y="495588"/>
                        </a:lnTo>
                        <a:lnTo>
                          <a:pt x="112848" y="476538"/>
                        </a:lnTo>
                        <a:cubicBezTo>
                          <a:pt x="113906" y="434206"/>
                          <a:pt x="114964" y="391870"/>
                          <a:pt x="116024" y="349538"/>
                        </a:cubicBezTo>
                        <a:lnTo>
                          <a:pt x="144598" y="286038"/>
                        </a:lnTo>
                        <a:lnTo>
                          <a:pt x="71572" y="257462"/>
                        </a:lnTo>
                        <a:lnTo>
                          <a:pt x="0" y="168432"/>
                        </a:lnTo>
                        <a:lnTo>
                          <a:pt x="49348" y="75218"/>
                        </a:lnTo>
                        <a:lnTo>
                          <a:pt x="156028" y="67598"/>
                        </a:lnTo>
                        <a:lnTo>
                          <a:pt x="2912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0" name="フリーフォーム: 図形 1709">
                    <a:extLst>
                      <a:ext uri="{FF2B5EF4-FFF2-40B4-BE49-F238E27FC236}">
                        <a16:creationId xmlns:a16="http://schemas.microsoft.com/office/drawing/2014/main" id="{8F073F31-5BB6-4420-B011-3564C9FF62F3}"/>
                      </a:ext>
                    </a:extLst>
                  </p:cNvPr>
                  <p:cNvSpPr/>
                  <p:nvPr/>
                </p:nvSpPr>
                <p:spPr>
                  <a:xfrm>
                    <a:off x="21473160" y="28986480"/>
                    <a:ext cx="212802" cy="261754"/>
                  </a:xfrm>
                  <a:custGeom>
                    <a:avLst/>
                    <a:gdLst>
                      <a:gd name="connsiteX0" fmla="*/ 83820 w 212802"/>
                      <a:gd name="connsiteY0" fmla="*/ 0 h 261754"/>
                      <a:gd name="connsiteX1" fmla="*/ 198120 w 212802"/>
                      <a:gd name="connsiteY1" fmla="*/ 0 h 261754"/>
                      <a:gd name="connsiteX2" fmla="*/ 182880 w 212802"/>
                      <a:gd name="connsiteY2" fmla="*/ 160020 h 261754"/>
                      <a:gd name="connsiteX3" fmla="*/ 212802 w 212802"/>
                      <a:gd name="connsiteY3" fmla="*/ 189942 h 261754"/>
                      <a:gd name="connsiteX4" fmla="*/ 132716 w 212802"/>
                      <a:gd name="connsiteY4" fmla="*/ 217170 h 261754"/>
                      <a:gd name="connsiteX5" fmla="*/ 93704 w 212802"/>
                      <a:gd name="connsiteY5" fmla="*/ 261754 h 261754"/>
                      <a:gd name="connsiteX6" fmla="*/ 0 w 212802"/>
                      <a:gd name="connsiteY6" fmla="*/ 60960 h 261754"/>
                      <a:gd name="connsiteX7" fmla="*/ 83820 w 212802"/>
                      <a:gd name="connsiteY7" fmla="*/ 0 h 261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2802" h="261754">
                        <a:moveTo>
                          <a:pt x="83820" y="0"/>
                        </a:moveTo>
                        <a:lnTo>
                          <a:pt x="198120" y="0"/>
                        </a:lnTo>
                        <a:lnTo>
                          <a:pt x="182880" y="160020"/>
                        </a:lnTo>
                        <a:lnTo>
                          <a:pt x="212802" y="189942"/>
                        </a:lnTo>
                        <a:lnTo>
                          <a:pt x="132716" y="217170"/>
                        </a:lnTo>
                        <a:lnTo>
                          <a:pt x="93704" y="261754"/>
                        </a:lnTo>
                        <a:lnTo>
                          <a:pt x="0" y="60960"/>
                        </a:lnTo>
                        <a:lnTo>
                          <a:pt x="838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1" name="フリーフォーム: 図形 1710">
                    <a:extLst>
                      <a:ext uri="{FF2B5EF4-FFF2-40B4-BE49-F238E27FC236}">
                        <a16:creationId xmlns:a16="http://schemas.microsoft.com/office/drawing/2014/main" id="{B2AB20B3-5B9E-4FBA-A951-D58E386ABE6A}"/>
                      </a:ext>
                    </a:extLst>
                  </p:cNvPr>
                  <p:cNvSpPr/>
                  <p:nvPr/>
                </p:nvSpPr>
                <p:spPr>
                  <a:xfrm>
                    <a:off x="22933024" y="29164004"/>
                    <a:ext cx="561630" cy="312696"/>
                  </a:xfrm>
                  <a:custGeom>
                    <a:avLst/>
                    <a:gdLst>
                      <a:gd name="connsiteX0" fmla="*/ 561630 w 561630"/>
                      <a:gd name="connsiteY0" fmla="*/ 0 h 312696"/>
                      <a:gd name="connsiteX1" fmla="*/ 533400 w 561630"/>
                      <a:gd name="connsiteY1" fmla="*/ 68220 h 312696"/>
                      <a:gd name="connsiteX2" fmla="*/ 492126 w 561630"/>
                      <a:gd name="connsiteY2" fmla="*/ 77746 h 312696"/>
                      <a:gd name="connsiteX3" fmla="*/ 454026 w 561630"/>
                      <a:gd name="connsiteY3" fmla="*/ 138072 h 312696"/>
                      <a:gd name="connsiteX4" fmla="*/ 406400 w 561630"/>
                      <a:gd name="connsiteY4" fmla="*/ 150772 h 312696"/>
                      <a:gd name="connsiteX5" fmla="*/ 349252 w 561630"/>
                      <a:gd name="connsiteY5" fmla="*/ 99972 h 312696"/>
                      <a:gd name="connsiteX6" fmla="*/ 292100 w 561630"/>
                      <a:gd name="connsiteY6" fmla="*/ 112672 h 312696"/>
                      <a:gd name="connsiteX7" fmla="*/ 200026 w 561630"/>
                      <a:gd name="connsiteY7" fmla="*/ 217446 h 312696"/>
                      <a:gd name="connsiteX8" fmla="*/ 0 w 561630"/>
                      <a:gd name="connsiteY8" fmla="*/ 312696 h 312696"/>
                      <a:gd name="connsiteX9" fmla="*/ 136526 w 561630"/>
                      <a:gd name="connsiteY9" fmla="*/ 141246 h 312696"/>
                      <a:gd name="connsiteX10" fmla="*/ 148396 w 561630"/>
                      <a:gd name="connsiteY10" fmla="*/ 2758 h 312696"/>
                      <a:gd name="connsiteX11" fmla="*/ 186056 w 561630"/>
                      <a:gd name="connsiteY11" fmla="*/ 5356 h 312696"/>
                      <a:gd name="connsiteX12" fmla="*/ 528956 w 561630"/>
                      <a:gd name="connsiteY12" fmla="*/ 5356 h 312696"/>
                      <a:gd name="connsiteX13" fmla="*/ 561630 w 561630"/>
                      <a:gd name="connsiteY13" fmla="*/ 0 h 31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61630" h="312696">
                        <a:moveTo>
                          <a:pt x="561630" y="0"/>
                        </a:moveTo>
                        <a:lnTo>
                          <a:pt x="533400" y="68220"/>
                        </a:lnTo>
                        <a:lnTo>
                          <a:pt x="492126" y="77746"/>
                        </a:lnTo>
                        <a:lnTo>
                          <a:pt x="454026" y="138072"/>
                        </a:lnTo>
                        <a:lnTo>
                          <a:pt x="406400" y="150772"/>
                        </a:lnTo>
                        <a:lnTo>
                          <a:pt x="349252" y="99972"/>
                        </a:lnTo>
                        <a:lnTo>
                          <a:pt x="292100" y="112672"/>
                        </a:lnTo>
                        <a:lnTo>
                          <a:pt x="200026" y="217446"/>
                        </a:lnTo>
                        <a:lnTo>
                          <a:pt x="0" y="312696"/>
                        </a:lnTo>
                        <a:lnTo>
                          <a:pt x="136526" y="141246"/>
                        </a:lnTo>
                        <a:lnTo>
                          <a:pt x="148396" y="2758"/>
                        </a:lnTo>
                        <a:lnTo>
                          <a:pt x="186056" y="5356"/>
                        </a:lnTo>
                        <a:lnTo>
                          <a:pt x="528956" y="5356"/>
                        </a:lnTo>
                        <a:lnTo>
                          <a:pt x="5616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2" name="フリーフォーム: 図形 1711">
                    <a:extLst>
                      <a:ext uri="{FF2B5EF4-FFF2-40B4-BE49-F238E27FC236}">
                        <a16:creationId xmlns:a16="http://schemas.microsoft.com/office/drawing/2014/main" id="{3D1BF7F9-27E7-45F5-9EBF-A3A05B6B41B8}"/>
                      </a:ext>
                    </a:extLst>
                  </p:cNvPr>
                  <p:cNvSpPr/>
                  <p:nvPr/>
                </p:nvSpPr>
                <p:spPr>
                  <a:xfrm>
                    <a:off x="25022176" y="29407186"/>
                    <a:ext cx="485774" cy="774364"/>
                  </a:xfrm>
                  <a:custGeom>
                    <a:avLst/>
                    <a:gdLst>
                      <a:gd name="connsiteX0" fmla="*/ 285686 w 485774"/>
                      <a:gd name="connsiteY0" fmla="*/ 0 h 774364"/>
                      <a:gd name="connsiteX1" fmla="*/ 371474 w 485774"/>
                      <a:gd name="connsiteY1" fmla="*/ 50464 h 774364"/>
                      <a:gd name="connsiteX2" fmla="*/ 365124 w 485774"/>
                      <a:gd name="connsiteY2" fmla="*/ 234614 h 774364"/>
                      <a:gd name="connsiteX3" fmla="*/ 473074 w 485774"/>
                      <a:gd name="connsiteY3" fmla="*/ 298114 h 774364"/>
                      <a:gd name="connsiteX4" fmla="*/ 434974 w 485774"/>
                      <a:gd name="connsiteY4" fmla="*/ 444164 h 774364"/>
                      <a:gd name="connsiteX5" fmla="*/ 485774 w 485774"/>
                      <a:gd name="connsiteY5" fmla="*/ 475914 h 774364"/>
                      <a:gd name="connsiteX6" fmla="*/ 473074 w 485774"/>
                      <a:gd name="connsiteY6" fmla="*/ 602914 h 774364"/>
                      <a:gd name="connsiteX7" fmla="*/ 339724 w 485774"/>
                      <a:gd name="connsiteY7" fmla="*/ 723564 h 774364"/>
                      <a:gd name="connsiteX8" fmla="*/ 250824 w 485774"/>
                      <a:gd name="connsiteY8" fmla="*/ 774364 h 774364"/>
                      <a:gd name="connsiteX9" fmla="*/ 155800 w 485774"/>
                      <a:gd name="connsiteY9" fmla="*/ 749024 h 774364"/>
                      <a:gd name="connsiteX10" fmla="*/ 108584 w 485774"/>
                      <a:gd name="connsiteY10" fmla="*/ 707054 h 774364"/>
                      <a:gd name="connsiteX11" fmla="*/ 107360 w 485774"/>
                      <a:gd name="connsiteY11" fmla="*/ 707912 h 774364"/>
                      <a:gd name="connsiteX12" fmla="*/ 76200 w 485774"/>
                      <a:gd name="connsiteY12" fmla="*/ 552114 h 774364"/>
                      <a:gd name="connsiteX13" fmla="*/ 0 w 485774"/>
                      <a:gd name="connsiteY13" fmla="*/ 533064 h 774364"/>
                      <a:gd name="connsiteX14" fmla="*/ 12700 w 485774"/>
                      <a:gd name="connsiteY14" fmla="*/ 393364 h 774364"/>
                      <a:gd name="connsiteX15" fmla="*/ 53974 w 485774"/>
                      <a:gd name="connsiteY15" fmla="*/ 355264 h 774364"/>
                      <a:gd name="connsiteX16" fmla="*/ 69848 w 485774"/>
                      <a:gd name="connsiteY16" fmla="*/ 310814 h 774364"/>
                      <a:gd name="connsiteX17" fmla="*/ 95248 w 485774"/>
                      <a:gd name="connsiteY17" fmla="*/ 221914 h 774364"/>
                      <a:gd name="connsiteX18" fmla="*/ 206374 w 485774"/>
                      <a:gd name="connsiteY18" fmla="*/ 186990 h 774364"/>
                      <a:gd name="connsiteX19" fmla="*/ 279400 w 485774"/>
                      <a:gd name="connsiteY19" fmla="*/ 136190 h 774364"/>
                      <a:gd name="connsiteX20" fmla="*/ 285686 w 485774"/>
                      <a:gd name="connsiteY20" fmla="*/ 0 h 774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85774" h="774364">
                        <a:moveTo>
                          <a:pt x="285686" y="0"/>
                        </a:moveTo>
                        <a:lnTo>
                          <a:pt x="371474" y="50464"/>
                        </a:lnTo>
                        <a:lnTo>
                          <a:pt x="365124" y="234614"/>
                        </a:lnTo>
                        <a:lnTo>
                          <a:pt x="473074" y="298114"/>
                        </a:lnTo>
                        <a:lnTo>
                          <a:pt x="434974" y="444164"/>
                        </a:lnTo>
                        <a:lnTo>
                          <a:pt x="485774" y="475914"/>
                        </a:lnTo>
                        <a:lnTo>
                          <a:pt x="473074" y="602914"/>
                        </a:lnTo>
                        <a:lnTo>
                          <a:pt x="339724" y="723564"/>
                        </a:lnTo>
                        <a:lnTo>
                          <a:pt x="250824" y="774364"/>
                        </a:lnTo>
                        <a:lnTo>
                          <a:pt x="155800" y="749024"/>
                        </a:lnTo>
                        <a:lnTo>
                          <a:pt x="108584" y="707054"/>
                        </a:lnTo>
                        <a:lnTo>
                          <a:pt x="107360" y="707912"/>
                        </a:lnTo>
                        <a:lnTo>
                          <a:pt x="76200" y="552114"/>
                        </a:lnTo>
                        <a:lnTo>
                          <a:pt x="0" y="533064"/>
                        </a:lnTo>
                        <a:lnTo>
                          <a:pt x="12700" y="393364"/>
                        </a:lnTo>
                        <a:lnTo>
                          <a:pt x="53974" y="355264"/>
                        </a:lnTo>
                        <a:lnTo>
                          <a:pt x="69848" y="310814"/>
                        </a:lnTo>
                        <a:lnTo>
                          <a:pt x="95248" y="221914"/>
                        </a:lnTo>
                        <a:lnTo>
                          <a:pt x="206374" y="186990"/>
                        </a:lnTo>
                        <a:lnTo>
                          <a:pt x="279400" y="136190"/>
                        </a:lnTo>
                        <a:lnTo>
                          <a:pt x="28568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3" name="フリーフォーム: 図形 1712">
                    <a:extLst>
                      <a:ext uri="{FF2B5EF4-FFF2-40B4-BE49-F238E27FC236}">
                        <a16:creationId xmlns:a16="http://schemas.microsoft.com/office/drawing/2014/main" id="{88782CAD-0140-4D59-88DA-AB9DB0CA192B}"/>
                      </a:ext>
                    </a:extLst>
                  </p:cNvPr>
                  <p:cNvSpPr/>
                  <p:nvPr/>
                </p:nvSpPr>
                <p:spPr>
                  <a:xfrm>
                    <a:off x="22221824" y="29686250"/>
                    <a:ext cx="478776" cy="490346"/>
                  </a:xfrm>
                  <a:custGeom>
                    <a:avLst/>
                    <a:gdLst>
                      <a:gd name="connsiteX0" fmla="*/ 241300 w 478776"/>
                      <a:gd name="connsiteY0" fmla="*/ 0 h 490346"/>
                      <a:gd name="connsiteX1" fmla="*/ 355600 w 478776"/>
                      <a:gd name="connsiteY1" fmla="*/ 34926 h 490346"/>
                      <a:gd name="connsiteX2" fmla="*/ 403226 w 478776"/>
                      <a:gd name="connsiteY2" fmla="*/ 3174 h 490346"/>
                      <a:gd name="connsiteX3" fmla="*/ 463552 w 478776"/>
                      <a:gd name="connsiteY3" fmla="*/ 60326 h 490346"/>
                      <a:gd name="connsiteX4" fmla="*/ 478776 w 478776"/>
                      <a:gd name="connsiteY4" fmla="*/ 91532 h 490346"/>
                      <a:gd name="connsiteX5" fmla="*/ 470536 w 478776"/>
                      <a:gd name="connsiteY5" fmla="*/ 92710 h 490346"/>
                      <a:gd name="connsiteX6" fmla="*/ 409576 w 478776"/>
                      <a:gd name="connsiteY6" fmla="*/ 214630 h 490346"/>
                      <a:gd name="connsiteX7" fmla="*/ 379096 w 478776"/>
                      <a:gd name="connsiteY7" fmla="*/ 359410 h 490346"/>
                      <a:gd name="connsiteX8" fmla="*/ 356236 w 478776"/>
                      <a:gd name="connsiteY8" fmla="*/ 443230 h 490346"/>
                      <a:gd name="connsiteX9" fmla="*/ 241936 w 478776"/>
                      <a:gd name="connsiteY9" fmla="*/ 466090 h 490346"/>
                      <a:gd name="connsiteX10" fmla="*/ 229808 w 478776"/>
                      <a:gd name="connsiteY10" fmla="*/ 490346 h 490346"/>
                      <a:gd name="connsiteX11" fmla="*/ 152400 w 478776"/>
                      <a:gd name="connsiteY11" fmla="*/ 463550 h 490346"/>
                      <a:gd name="connsiteX12" fmla="*/ 133352 w 478776"/>
                      <a:gd name="connsiteY12" fmla="*/ 485774 h 490346"/>
                      <a:gd name="connsiteX13" fmla="*/ 88900 w 478776"/>
                      <a:gd name="connsiteY13" fmla="*/ 479426 h 490346"/>
                      <a:gd name="connsiteX14" fmla="*/ 88900 w 478776"/>
                      <a:gd name="connsiteY14" fmla="*/ 438150 h 490346"/>
                      <a:gd name="connsiteX15" fmla="*/ 0 w 478776"/>
                      <a:gd name="connsiteY15" fmla="*/ 330200 h 490346"/>
                      <a:gd name="connsiteX16" fmla="*/ 9526 w 478776"/>
                      <a:gd name="connsiteY16" fmla="*/ 241300 h 490346"/>
                      <a:gd name="connsiteX17" fmla="*/ 133352 w 478776"/>
                      <a:gd name="connsiteY17" fmla="*/ 152400 h 490346"/>
                      <a:gd name="connsiteX18" fmla="*/ 203200 w 478776"/>
                      <a:gd name="connsiteY18" fmla="*/ 130174 h 490346"/>
                      <a:gd name="connsiteX19" fmla="*/ 241300 w 478776"/>
                      <a:gd name="connsiteY19" fmla="*/ 0 h 4903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78776" h="490346">
                        <a:moveTo>
                          <a:pt x="241300" y="0"/>
                        </a:moveTo>
                        <a:lnTo>
                          <a:pt x="355600" y="34926"/>
                        </a:lnTo>
                        <a:lnTo>
                          <a:pt x="403226" y="3174"/>
                        </a:lnTo>
                        <a:lnTo>
                          <a:pt x="463552" y="60326"/>
                        </a:lnTo>
                        <a:lnTo>
                          <a:pt x="478776" y="91532"/>
                        </a:lnTo>
                        <a:lnTo>
                          <a:pt x="470536" y="92710"/>
                        </a:lnTo>
                        <a:lnTo>
                          <a:pt x="409576" y="214630"/>
                        </a:lnTo>
                        <a:lnTo>
                          <a:pt x="379096" y="359410"/>
                        </a:lnTo>
                        <a:lnTo>
                          <a:pt x="356236" y="443230"/>
                        </a:lnTo>
                        <a:lnTo>
                          <a:pt x="241936" y="466090"/>
                        </a:lnTo>
                        <a:lnTo>
                          <a:pt x="229808" y="490346"/>
                        </a:lnTo>
                        <a:lnTo>
                          <a:pt x="152400" y="463550"/>
                        </a:lnTo>
                        <a:lnTo>
                          <a:pt x="133352" y="485774"/>
                        </a:lnTo>
                        <a:lnTo>
                          <a:pt x="88900" y="479426"/>
                        </a:lnTo>
                        <a:lnTo>
                          <a:pt x="88900" y="438150"/>
                        </a:lnTo>
                        <a:lnTo>
                          <a:pt x="0" y="330200"/>
                        </a:lnTo>
                        <a:lnTo>
                          <a:pt x="9526" y="241300"/>
                        </a:lnTo>
                        <a:lnTo>
                          <a:pt x="133352" y="152400"/>
                        </a:lnTo>
                        <a:lnTo>
                          <a:pt x="203200" y="130174"/>
                        </a:lnTo>
                        <a:lnTo>
                          <a:pt x="2413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4" name="フリーフォーム: 図形 1713">
                    <a:extLst>
                      <a:ext uri="{FF2B5EF4-FFF2-40B4-BE49-F238E27FC236}">
                        <a16:creationId xmlns:a16="http://schemas.microsoft.com/office/drawing/2014/main" id="{EBD5D68D-8FD5-437B-8222-92B1711F2DE2}"/>
                      </a:ext>
                    </a:extLst>
                  </p:cNvPr>
                  <p:cNvSpPr/>
                  <p:nvPr/>
                </p:nvSpPr>
                <p:spPr>
                  <a:xfrm>
                    <a:off x="21275040" y="30039080"/>
                    <a:ext cx="845820" cy="768580"/>
                  </a:xfrm>
                  <a:custGeom>
                    <a:avLst/>
                    <a:gdLst>
                      <a:gd name="connsiteX0" fmla="*/ 522942 w 845820"/>
                      <a:gd name="connsiteY0" fmla="*/ 0 h 768580"/>
                      <a:gd name="connsiteX1" fmla="*/ 578484 w 845820"/>
                      <a:gd name="connsiteY1" fmla="*/ 24996 h 768580"/>
                      <a:gd name="connsiteX2" fmla="*/ 607060 w 845820"/>
                      <a:gd name="connsiteY2" fmla="*/ 78970 h 768580"/>
                      <a:gd name="connsiteX3" fmla="*/ 607060 w 845820"/>
                      <a:gd name="connsiteY3" fmla="*/ 110720 h 768580"/>
                      <a:gd name="connsiteX4" fmla="*/ 676910 w 845820"/>
                      <a:gd name="connsiteY4" fmla="*/ 120244 h 768580"/>
                      <a:gd name="connsiteX5" fmla="*/ 673736 w 845820"/>
                      <a:gd name="connsiteY5" fmla="*/ 171044 h 768580"/>
                      <a:gd name="connsiteX6" fmla="*/ 600710 w 845820"/>
                      <a:gd name="connsiteY6" fmla="*/ 215496 h 768580"/>
                      <a:gd name="connsiteX7" fmla="*/ 543560 w 845820"/>
                      <a:gd name="connsiteY7" fmla="*/ 231370 h 768580"/>
                      <a:gd name="connsiteX8" fmla="*/ 495936 w 845820"/>
                      <a:gd name="connsiteY8" fmla="*/ 247244 h 768580"/>
                      <a:gd name="connsiteX9" fmla="*/ 508636 w 845820"/>
                      <a:gd name="connsiteY9" fmla="*/ 301220 h 768580"/>
                      <a:gd name="connsiteX10" fmla="*/ 562610 w 845820"/>
                      <a:gd name="connsiteY10" fmla="*/ 320270 h 768580"/>
                      <a:gd name="connsiteX11" fmla="*/ 600710 w 845820"/>
                      <a:gd name="connsiteY11" fmla="*/ 374244 h 768580"/>
                      <a:gd name="connsiteX12" fmla="*/ 664210 w 845820"/>
                      <a:gd name="connsiteY12" fmla="*/ 371070 h 768580"/>
                      <a:gd name="connsiteX13" fmla="*/ 711836 w 845820"/>
                      <a:gd name="connsiteY13" fmla="*/ 409170 h 768580"/>
                      <a:gd name="connsiteX14" fmla="*/ 759460 w 845820"/>
                      <a:gd name="connsiteY14" fmla="*/ 345670 h 768580"/>
                      <a:gd name="connsiteX15" fmla="*/ 827744 w 845820"/>
                      <a:gd name="connsiteY15" fmla="*/ 368430 h 768580"/>
                      <a:gd name="connsiteX16" fmla="*/ 845820 w 845820"/>
                      <a:gd name="connsiteY16" fmla="*/ 555220 h 768580"/>
                      <a:gd name="connsiteX17" fmla="*/ 754380 w 845820"/>
                      <a:gd name="connsiteY17" fmla="*/ 623800 h 768580"/>
                      <a:gd name="connsiteX18" fmla="*/ 624840 w 845820"/>
                      <a:gd name="connsiteY18" fmla="*/ 616180 h 768580"/>
                      <a:gd name="connsiteX19" fmla="*/ 571500 w 845820"/>
                      <a:gd name="connsiteY19" fmla="*/ 654280 h 768580"/>
                      <a:gd name="connsiteX20" fmla="*/ 525780 w 845820"/>
                      <a:gd name="connsiteY20" fmla="*/ 623800 h 768580"/>
                      <a:gd name="connsiteX21" fmla="*/ 480060 w 845820"/>
                      <a:gd name="connsiteY21" fmla="*/ 639040 h 768580"/>
                      <a:gd name="connsiteX22" fmla="*/ 495300 w 845820"/>
                      <a:gd name="connsiteY22" fmla="*/ 722860 h 768580"/>
                      <a:gd name="connsiteX23" fmla="*/ 419100 w 845820"/>
                      <a:gd name="connsiteY23" fmla="*/ 768580 h 768580"/>
                      <a:gd name="connsiteX24" fmla="*/ 342900 w 845820"/>
                      <a:gd name="connsiteY24" fmla="*/ 730480 h 768580"/>
                      <a:gd name="connsiteX25" fmla="*/ 281940 w 845820"/>
                      <a:gd name="connsiteY25" fmla="*/ 753340 h 768580"/>
                      <a:gd name="connsiteX26" fmla="*/ 266700 w 845820"/>
                      <a:gd name="connsiteY26" fmla="*/ 730480 h 768580"/>
                      <a:gd name="connsiteX27" fmla="*/ 0 w 845820"/>
                      <a:gd name="connsiteY27" fmla="*/ 722860 h 768580"/>
                      <a:gd name="connsiteX28" fmla="*/ 53340 w 845820"/>
                      <a:gd name="connsiteY28" fmla="*/ 463780 h 768580"/>
                      <a:gd name="connsiteX29" fmla="*/ 175260 w 845820"/>
                      <a:gd name="connsiteY29" fmla="*/ 372340 h 768580"/>
                      <a:gd name="connsiteX30" fmla="*/ 137160 w 845820"/>
                      <a:gd name="connsiteY30" fmla="*/ 227560 h 768580"/>
                      <a:gd name="connsiteX31" fmla="*/ 83820 w 845820"/>
                      <a:gd name="connsiteY31" fmla="*/ 219940 h 768580"/>
                      <a:gd name="connsiteX32" fmla="*/ 121920 w 845820"/>
                      <a:gd name="connsiteY32" fmla="*/ 158980 h 768580"/>
                      <a:gd name="connsiteX33" fmla="*/ 297180 w 845820"/>
                      <a:gd name="connsiteY33" fmla="*/ 82780 h 768580"/>
                      <a:gd name="connsiteX34" fmla="*/ 522942 w 845820"/>
                      <a:gd name="connsiteY34" fmla="*/ 0 h 768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845820" h="768580">
                        <a:moveTo>
                          <a:pt x="522942" y="0"/>
                        </a:moveTo>
                        <a:lnTo>
                          <a:pt x="578484" y="24996"/>
                        </a:lnTo>
                        <a:lnTo>
                          <a:pt x="607060" y="78970"/>
                        </a:lnTo>
                        <a:lnTo>
                          <a:pt x="607060" y="110720"/>
                        </a:lnTo>
                        <a:lnTo>
                          <a:pt x="676910" y="120244"/>
                        </a:lnTo>
                        <a:lnTo>
                          <a:pt x="673736" y="171044"/>
                        </a:lnTo>
                        <a:lnTo>
                          <a:pt x="600710" y="215496"/>
                        </a:lnTo>
                        <a:lnTo>
                          <a:pt x="543560" y="231370"/>
                        </a:lnTo>
                        <a:lnTo>
                          <a:pt x="495936" y="247244"/>
                        </a:lnTo>
                        <a:lnTo>
                          <a:pt x="508636" y="301220"/>
                        </a:lnTo>
                        <a:lnTo>
                          <a:pt x="562610" y="320270"/>
                        </a:lnTo>
                        <a:lnTo>
                          <a:pt x="600710" y="374244"/>
                        </a:lnTo>
                        <a:lnTo>
                          <a:pt x="664210" y="371070"/>
                        </a:lnTo>
                        <a:lnTo>
                          <a:pt x="711836" y="409170"/>
                        </a:lnTo>
                        <a:lnTo>
                          <a:pt x="759460" y="345670"/>
                        </a:lnTo>
                        <a:lnTo>
                          <a:pt x="827744" y="368430"/>
                        </a:lnTo>
                        <a:lnTo>
                          <a:pt x="845820" y="555220"/>
                        </a:lnTo>
                        <a:lnTo>
                          <a:pt x="754380" y="623800"/>
                        </a:lnTo>
                        <a:lnTo>
                          <a:pt x="624840" y="616180"/>
                        </a:lnTo>
                        <a:lnTo>
                          <a:pt x="571500" y="654280"/>
                        </a:lnTo>
                        <a:lnTo>
                          <a:pt x="525780" y="623800"/>
                        </a:lnTo>
                        <a:lnTo>
                          <a:pt x="480060" y="639040"/>
                        </a:lnTo>
                        <a:lnTo>
                          <a:pt x="495300" y="722860"/>
                        </a:lnTo>
                        <a:lnTo>
                          <a:pt x="419100" y="768580"/>
                        </a:lnTo>
                        <a:lnTo>
                          <a:pt x="342900" y="730480"/>
                        </a:lnTo>
                        <a:lnTo>
                          <a:pt x="281940" y="753340"/>
                        </a:lnTo>
                        <a:lnTo>
                          <a:pt x="266700" y="730480"/>
                        </a:lnTo>
                        <a:lnTo>
                          <a:pt x="0" y="722860"/>
                        </a:lnTo>
                        <a:lnTo>
                          <a:pt x="53340" y="463780"/>
                        </a:lnTo>
                        <a:lnTo>
                          <a:pt x="175260" y="372340"/>
                        </a:lnTo>
                        <a:lnTo>
                          <a:pt x="137160" y="227560"/>
                        </a:lnTo>
                        <a:lnTo>
                          <a:pt x="83820" y="219940"/>
                        </a:lnTo>
                        <a:lnTo>
                          <a:pt x="121920" y="158980"/>
                        </a:lnTo>
                        <a:lnTo>
                          <a:pt x="297180" y="82780"/>
                        </a:lnTo>
                        <a:lnTo>
                          <a:pt x="52294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5" name="フリーフォーム: 図形 1714">
                    <a:extLst>
                      <a:ext uri="{FF2B5EF4-FFF2-40B4-BE49-F238E27FC236}">
                        <a16:creationId xmlns:a16="http://schemas.microsoft.com/office/drawing/2014/main" id="{0D59417A-AB16-4542-BD0A-8EDBF48CF43B}"/>
                      </a:ext>
                    </a:extLst>
                  </p:cNvPr>
                  <p:cNvSpPr/>
                  <p:nvPr/>
                </p:nvSpPr>
                <p:spPr>
                  <a:xfrm>
                    <a:off x="21977350" y="29322870"/>
                    <a:ext cx="107950" cy="122080"/>
                  </a:xfrm>
                  <a:custGeom>
                    <a:avLst/>
                    <a:gdLst>
                      <a:gd name="connsiteX0" fmla="*/ 1550 w 107950"/>
                      <a:gd name="connsiteY0" fmla="*/ 0 h 122080"/>
                      <a:gd name="connsiteX1" fmla="*/ 103100 w 107950"/>
                      <a:gd name="connsiteY1" fmla="*/ 3386 h 122080"/>
                      <a:gd name="connsiteX2" fmla="*/ 107950 w 107950"/>
                      <a:gd name="connsiteY2" fmla="*/ 71280 h 122080"/>
                      <a:gd name="connsiteX3" fmla="*/ 31750 w 107950"/>
                      <a:gd name="connsiteY3" fmla="*/ 122080 h 122080"/>
                      <a:gd name="connsiteX4" fmla="*/ 0 w 107950"/>
                      <a:gd name="connsiteY4" fmla="*/ 71280 h 122080"/>
                      <a:gd name="connsiteX5" fmla="*/ 1550 w 107950"/>
                      <a:gd name="connsiteY5" fmla="*/ 0 h 122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7950" h="122080">
                        <a:moveTo>
                          <a:pt x="1550" y="0"/>
                        </a:moveTo>
                        <a:lnTo>
                          <a:pt x="103100" y="3386"/>
                        </a:lnTo>
                        <a:lnTo>
                          <a:pt x="107950" y="71280"/>
                        </a:lnTo>
                        <a:lnTo>
                          <a:pt x="31750" y="122080"/>
                        </a:lnTo>
                        <a:lnTo>
                          <a:pt x="0" y="71280"/>
                        </a:lnTo>
                        <a:lnTo>
                          <a:pt x="15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6" name="フリーフォーム: 図形 1715">
                    <a:extLst>
                      <a:ext uri="{FF2B5EF4-FFF2-40B4-BE49-F238E27FC236}">
                        <a16:creationId xmlns:a16="http://schemas.microsoft.com/office/drawing/2014/main" id="{E40B2E19-A786-4543-B3BE-633BA7E021A0}"/>
                      </a:ext>
                    </a:extLst>
                  </p:cNvPr>
                  <p:cNvSpPr/>
                  <p:nvPr/>
                </p:nvSpPr>
                <p:spPr>
                  <a:xfrm>
                    <a:off x="21566864" y="29176422"/>
                    <a:ext cx="781960" cy="471728"/>
                  </a:xfrm>
                  <a:custGeom>
                    <a:avLst/>
                    <a:gdLst>
                      <a:gd name="connsiteX0" fmla="*/ 119098 w 781960"/>
                      <a:gd name="connsiteY0" fmla="*/ 0 h 471728"/>
                      <a:gd name="connsiteX1" fmla="*/ 142516 w 781960"/>
                      <a:gd name="connsiteY1" fmla="*/ 23418 h 471728"/>
                      <a:gd name="connsiteX2" fmla="*/ 378736 w 781960"/>
                      <a:gd name="connsiteY2" fmla="*/ 145338 h 471728"/>
                      <a:gd name="connsiteX3" fmla="*/ 412036 w 781960"/>
                      <a:gd name="connsiteY3" fmla="*/ 146448 h 471728"/>
                      <a:gd name="connsiteX4" fmla="*/ 410486 w 781960"/>
                      <a:gd name="connsiteY4" fmla="*/ 217728 h 471728"/>
                      <a:gd name="connsiteX5" fmla="*/ 442236 w 781960"/>
                      <a:gd name="connsiteY5" fmla="*/ 268528 h 471728"/>
                      <a:gd name="connsiteX6" fmla="*/ 518436 w 781960"/>
                      <a:gd name="connsiteY6" fmla="*/ 217728 h 471728"/>
                      <a:gd name="connsiteX7" fmla="*/ 513586 w 781960"/>
                      <a:gd name="connsiteY7" fmla="*/ 149834 h 471728"/>
                      <a:gd name="connsiteX8" fmla="*/ 607336 w 781960"/>
                      <a:gd name="connsiteY8" fmla="*/ 152958 h 471728"/>
                      <a:gd name="connsiteX9" fmla="*/ 619638 w 781960"/>
                      <a:gd name="connsiteY9" fmla="*/ 113592 h 471728"/>
                      <a:gd name="connsiteX10" fmla="*/ 718460 w 781960"/>
                      <a:gd name="connsiteY10" fmla="*/ 147878 h 471728"/>
                      <a:gd name="connsiteX11" fmla="*/ 727986 w 781960"/>
                      <a:gd name="connsiteY11" fmla="*/ 185978 h 471728"/>
                      <a:gd name="connsiteX12" fmla="*/ 781960 w 781960"/>
                      <a:gd name="connsiteY12" fmla="*/ 220902 h 471728"/>
                      <a:gd name="connsiteX13" fmla="*/ 740686 w 781960"/>
                      <a:gd name="connsiteY13" fmla="*/ 319328 h 471728"/>
                      <a:gd name="connsiteX14" fmla="*/ 648612 w 781960"/>
                      <a:gd name="connsiteY14" fmla="*/ 328854 h 471728"/>
                      <a:gd name="connsiteX15" fmla="*/ 664486 w 781960"/>
                      <a:gd name="connsiteY15" fmla="*/ 392354 h 471728"/>
                      <a:gd name="connsiteX16" fmla="*/ 645436 w 781960"/>
                      <a:gd name="connsiteY16" fmla="*/ 420928 h 471728"/>
                      <a:gd name="connsiteX17" fmla="*/ 597812 w 781960"/>
                      <a:gd name="connsiteY17" fmla="*/ 420928 h 471728"/>
                      <a:gd name="connsiteX18" fmla="*/ 508912 w 781960"/>
                      <a:gd name="connsiteY18" fmla="*/ 373302 h 471728"/>
                      <a:gd name="connsiteX19" fmla="*/ 435886 w 781960"/>
                      <a:gd name="connsiteY19" fmla="*/ 471728 h 471728"/>
                      <a:gd name="connsiteX20" fmla="*/ 378736 w 781960"/>
                      <a:gd name="connsiteY20" fmla="*/ 433628 h 471728"/>
                      <a:gd name="connsiteX21" fmla="*/ 343812 w 781960"/>
                      <a:gd name="connsiteY21" fmla="*/ 430454 h 471728"/>
                      <a:gd name="connsiteX22" fmla="*/ 290836 w 781960"/>
                      <a:gd name="connsiteY22" fmla="*/ 455176 h 471728"/>
                      <a:gd name="connsiteX23" fmla="*/ 279676 w 781960"/>
                      <a:gd name="connsiteY23" fmla="*/ 427278 h 471728"/>
                      <a:gd name="connsiteX24" fmla="*/ 294916 w 781960"/>
                      <a:gd name="connsiteY24" fmla="*/ 366318 h 471728"/>
                      <a:gd name="connsiteX25" fmla="*/ 226336 w 781960"/>
                      <a:gd name="connsiteY25" fmla="*/ 259638 h 471728"/>
                      <a:gd name="connsiteX26" fmla="*/ 12976 w 781960"/>
                      <a:gd name="connsiteY26" fmla="*/ 99618 h 471728"/>
                      <a:gd name="connsiteX27" fmla="*/ 0 w 781960"/>
                      <a:gd name="connsiteY27" fmla="*/ 71812 h 471728"/>
                      <a:gd name="connsiteX28" fmla="*/ 39012 w 781960"/>
                      <a:gd name="connsiteY28" fmla="*/ 27228 h 471728"/>
                      <a:gd name="connsiteX29" fmla="*/ 119098 w 781960"/>
                      <a:gd name="connsiteY29" fmla="*/ 0 h 471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781960" h="471728">
                        <a:moveTo>
                          <a:pt x="119098" y="0"/>
                        </a:moveTo>
                        <a:lnTo>
                          <a:pt x="142516" y="23418"/>
                        </a:lnTo>
                        <a:lnTo>
                          <a:pt x="378736" y="145338"/>
                        </a:lnTo>
                        <a:lnTo>
                          <a:pt x="412036" y="146448"/>
                        </a:lnTo>
                        <a:lnTo>
                          <a:pt x="410486" y="217728"/>
                        </a:lnTo>
                        <a:lnTo>
                          <a:pt x="442236" y="268528"/>
                        </a:lnTo>
                        <a:lnTo>
                          <a:pt x="518436" y="217728"/>
                        </a:lnTo>
                        <a:lnTo>
                          <a:pt x="513586" y="149834"/>
                        </a:lnTo>
                        <a:lnTo>
                          <a:pt x="607336" y="152958"/>
                        </a:lnTo>
                        <a:lnTo>
                          <a:pt x="619638" y="113592"/>
                        </a:lnTo>
                        <a:lnTo>
                          <a:pt x="718460" y="147878"/>
                        </a:lnTo>
                        <a:lnTo>
                          <a:pt x="727986" y="185978"/>
                        </a:lnTo>
                        <a:lnTo>
                          <a:pt x="781960" y="220902"/>
                        </a:lnTo>
                        <a:lnTo>
                          <a:pt x="740686" y="319328"/>
                        </a:lnTo>
                        <a:lnTo>
                          <a:pt x="648612" y="328854"/>
                        </a:lnTo>
                        <a:lnTo>
                          <a:pt x="664486" y="392354"/>
                        </a:lnTo>
                        <a:lnTo>
                          <a:pt x="645436" y="420928"/>
                        </a:lnTo>
                        <a:lnTo>
                          <a:pt x="597812" y="420928"/>
                        </a:lnTo>
                        <a:lnTo>
                          <a:pt x="508912" y="373302"/>
                        </a:lnTo>
                        <a:lnTo>
                          <a:pt x="435886" y="471728"/>
                        </a:lnTo>
                        <a:lnTo>
                          <a:pt x="378736" y="433628"/>
                        </a:lnTo>
                        <a:lnTo>
                          <a:pt x="343812" y="430454"/>
                        </a:lnTo>
                        <a:lnTo>
                          <a:pt x="290836" y="455176"/>
                        </a:lnTo>
                        <a:lnTo>
                          <a:pt x="279676" y="427278"/>
                        </a:lnTo>
                        <a:lnTo>
                          <a:pt x="294916" y="366318"/>
                        </a:lnTo>
                        <a:lnTo>
                          <a:pt x="226336" y="259638"/>
                        </a:lnTo>
                        <a:lnTo>
                          <a:pt x="12976" y="99618"/>
                        </a:lnTo>
                        <a:lnTo>
                          <a:pt x="0" y="71812"/>
                        </a:lnTo>
                        <a:lnTo>
                          <a:pt x="39012" y="27228"/>
                        </a:lnTo>
                        <a:lnTo>
                          <a:pt x="11909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7" name="フリーフォーム: 図形 1716">
                    <a:extLst>
                      <a:ext uri="{FF2B5EF4-FFF2-40B4-BE49-F238E27FC236}">
                        <a16:creationId xmlns:a16="http://schemas.microsoft.com/office/drawing/2014/main" id="{E42DCB99-30E2-471A-90A6-9A042ABDC9D3}"/>
                      </a:ext>
                    </a:extLst>
                  </p:cNvPr>
                  <p:cNvSpPr/>
                  <p:nvPr/>
                </p:nvSpPr>
                <p:spPr>
                  <a:xfrm>
                    <a:off x="24587200" y="29375194"/>
                    <a:ext cx="720662" cy="523782"/>
                  </a:xfrm>
                  <a:custGeom>
                    <a:avLst/>
                    <a:gdLst>
                      <a:gd name="connsiteX0" fmla="*/ 695008 w 720662"/>
                      <a:gd name="connsiteY0" fmla="*/ 0 h 523782"/>
                      <a:gd name="connsiteX1" fmla="*/ 698500 w 720662"/>
                      <a:gd name="connsiteY1" fmla="*/ 18956 h 523782"/>
                      <a:gd name="connsiteX2" fmla="*/ 720662 w 720662"/>
                      <a:gd name="connsiteY2" fmla="*/ 31992 h 523782"/>
                      <a:gd name="connsiteX3" fmla="*/ 714376 w 720662"/>
                      <a:gd name="connsiteY3" fmla="*/ 168182 h 523782"/>
                      <a:gd name="connsiteX4" fmla="*/ 641350 w 720662"/>
                      <a:gd name="connsiteY4" fmla="*/ 218982 h 523782"/>
                      <a:gd name="connsiteX5" fmla="*/ 530224 w 720662"/>
                      <a:gd name="connsiteY5" fmla="*/ 253906 h 523782"/>
                      <a:gd name="connsiteX6" fmla="*/ 504824 w 720662"/>
                      <a:gd name="connsiteY6" fmla="*/ 342806 h 523782"/>
                      <a:gd name="connsiteX7" fmla="*/ 488950 w 720662"/>
                      <a:gd name="connsiteY7" fmla="*/ 387256 h 523782"/>
                      <a:gd name="connsiteX8" fmla="*/ 447676 w 720662"/>
                      <a:gd name="connsiteY8" fmla="*/ 425356 h 523782"/>
                      <a:gd name="connsiteX9" fmla="*/ 439124 w 720662"/>
                      <a:gd name="connsiteY9" fmla="*/ 519432 h 523782"/>
                      <a:gd name="connsiteX10" fmla="*/ 260350 w 720662"/>
                      <a:gd name="connsiteY10" fmla="*/ 501556 h 523782"/>
                      <a:gd name="connsiteX11" fmla="*/ 168276 w 720662"/>
                      <a:gd name="connsiteY11" fmla="*/ 523782 h 523782"/>
                      <a:gd name="connsiteX12" fmla="*/ 82550 w 720662"/>
                      <a:gd name="connsiteY12" fmla="*/ 412656 h 523782"/>
                      <a:gd name="connsiteX13" fmla="*/ 79376 w 720662"/>
                      <a:gd name="connsiteY13" fmla="*/ 349156 h 523782"/>
                      <a:gd name="connsiteX14" fmla="*/ 60324 w 720662"/>
                      <a:gd name="connsiteY14" fmla="*/ 323756 h 523782"/>
                      <a:gd name="connsiteX15" fmla="*/ 66676 w 720662"/>
                      <a:gd name="connsiteY15" fmla="*/ 212630 h 523782"/>
                      <a:gd name="connsiteX16" fmla="*/ 3176 w 720662"/>
                      <a:gd name="connsiteY16" fmla="*/ 187230 h 523782"/>
                      <a:gd name="connsiteX17" fmla="*/ 0 w 720662"/>
                      <a:gd name="connsiteY17" fmla="*/ 142782 h 523782"/>
                      <a:gd name="connsiteX18" fmla="*/ 107950 w 720662"/>
                      <a:gd name="connsiteY18" fmla="*/ 63406 h 523782"/>
                      <a:gd name="connsiteX19" fmla="*/ 155576 w 720662"/>
                      <a:gd name="connsiteY19" fmla="*/ 47530 h 523782"/>
                      <a:gd name="connsiteX20" fmla="*/ 177800 w 720662"/>
                      <a:gd name="connsiteY20" fmla="*/ 9430 h 523782"/>
                      <a:gd name="connsiteX21" fmla="*/ 273050 w 720662"/>
                      <a:gd name="connsiteY21" fmla="*/ 9430 h 523782"/>
                      <a:gd name="connsiteX22" fmla="*/ 349250 w 720662"/>
                      <a:gd name="connsiteY22" fmla="*/ 69756 h 523782"/>
                      <a:gd name="connsiteX23" fmla="*/ 450850 w 720662"/>
                      <a:gd name="connsiteY23" fmla="*/ 76106 h 523782"/>
                      <a:gd name="connsiteX24" fmla="*/ 533400 w 720662"/>
                      <a:gd name="connsiteY24" fmla="*/ 18956 h 523782"/>
                      <a:gd name="connsiteX25" fmla="*/ 657224 w 720662"/>
                      <a:gd name="connsiteY25" fmla="*/ 31656 h 523782"/>
                      <a:gd name="connsiteX26" fmla="*/ 695008 w 720662"/>
                      <a:gd name="connsiteY26" fmla="*/ 0 h 5237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20662" h="523782">
                        <a:moveTo>
                          <a:pt x="695008" y="0"/>
                        </a:moveTo>
                        <a:lnTo>
                          <a:pt x="698500" y="18956"/>
                        </a:lnTo>
                        <a:lnTo>
                          <a:pt x="720662" y="31992"/>
                        </a:lnTo>
                        <a:lnTo>
                          <a:pt x="714376" y="168182"/>
                        </a:lnTo>
                        <a:lnTo>
                          <a:pt x="641350" y="218982"/>
                        </a:lnTo>
                        <a:lnTo>
                          <a:pt x="530224" y="253906"/>
                        </a:lnTo>
                        <a:lnTo>
                          <a:pt x="504824" y="342806"/>
                        </a:lnTo>
                        <a:lnTo>
                          <a:pt x="488950" y="387256"/>
                        </a:lnTo>
                        <a:lnTo>
                          <a:pt x="447676" y="425356"/>
                        </a:lnTo>
                        <a:lnTo>
                          <a:pt x="439124" y="519432"/>
                        </a:lnTo>
                        <a:lnTo>
                          <a:pt x="260350" y="501556"/>
                        </a:lnTo>
                        <a:lnTo>
                          <a:pt x="168276" y="523782"/>
                        </a:lnTo>
                        <a:lnTo>
                          <a:pt x="82550" y="412656"/>
                        </a:lnTo>
                        <a:lnTo>
                          <a:pt x="79376" y="349156"/>
                        </a:lnTo>
                        <a:lnTo>
                          <a:pt x="60324" y="323756"/>
                        </a:lnTo>
                        <a:lnTo>
                          <a:pt x="66676" y="212630"/>
                        </a:lnTo>
                        <a:lnTo>
                          <a:pt x="3176" y="187230"/>
                        </a:lnTo>
                        <a:lnTo>
                          <a:pt x="0" y="142782"/>
                        </a:lnTo>
                        <a:lnTo>
                          <a:pt x="107950" y="63406"/>
                        </a:lnTo>
                        <a:lnTo>
                          <a:pt x="155576" y="47530"/>
                        </a:lnTo>
                        <a:lnTo>
                          <a:pt x="177800" y="9430"/>
                        </a:lnTo>
                        <a:lnTo>
                          <a:pt x="273050" y="9430"/>
                        </a:lnTo>
                        <a:lnTo>
                          <a:pt x="349250" y="69756"/>
                        </a:lnTo>
                        <a:lnTo>
                          <a:pt x="450850" y="76106"/>
                        </a:lnTo>
                        <a:lnTo>
                          <a:pt x="533400" y="18956"/>
                        </a:lnTo>
                        <a:lnTo>
                          <a:pt x="657224" y="31656"/>
                        </a:lnTo>
                        <a:lnTo>
                          <a:pt x="6950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8" name="フリーフォーム: 図形 1717">
                    <a:extLst>
                      <a:ext uri="{FF2B5EF4-FFF2-40B4-BE49-F238E27FC236}">
                        <a16:creationId xmlns:a16="http://schemas.microsoft.com/office/drawing/2014/main" id="{9BC1275A-0E52-487C-99BF-48F6AB352D76}"/>
                      </a:ext>
                    </a:extLst>
                  </p:cNvPr>
                  <p:cNvSpPr/>
                  <p:nvPr/>
                </p:nvSpPr>
                <p:spPr>
                  <a:xfrm>
                    <a:off x="21770976" y="30021684"/>
                    <a:ext cx="723264" cy="426566"/>
                  </a:xfrm>
                  <a:custGeom>
                    <a:avLst/>
                    <a:gdLst>
                      <a:gd name="connsiteX0" fmla="*/ 455158 w 723264"/>
                      <a:gd name="connsiteY0" fmla="*/ 0 h 426566"/>
                      <a:gd name="connsiteX1" fmla="*/ 539748 w 723264"/>
                      <a:gd name="connsiteY1" fmla="*/ 102716 h 426566"/>
                      <a:gd name="connsiteX2" fmla="*/ 539748 w 723264"/>
                      <a:gd name="connsiteY2" fmla="*/ 143992 h 426566"/>
                      <a:gd name="connsiteX3" fmla="*/ 584200 w 723264"/>
                      <a:gd name="connsiteY3" fmla="*/ 150340 h 426566"/>
                      <a:gd name="connsiteX4" fmla="*/ 603248 w 723264"/>
                      <a:gd name="connsiteY4" fmla="*/ 128116 h 426566"/>
                      <a:gd name="connsiteX5" fmla="*/ 680656 w 723264"/>
                      <a:gd name="connsiteY5" fmla="*/ 154912 h 426566"/>
                      <a:gd name="connsiteX6" fmla="*/ 662304 w 723264"/>
                      <a:gd name="connsiteY6" fmla="*/ 191616 h 426566"/>
                      <a:gd name="connsiteX7" fmla="*/ 723264 w 723264"/>
                      <a:gd name="connsiteY7" fmla="*/ 313536 h 426566"/>
                      <a:gd name="connsiteX8" fmla="*/ 464184 w 723264"/>
                      <a:gd name="connsiteY8" fmla="*/ 382116 h 426566"/>
                      <a:gd name="connsiteX9" fmla="*/ 327024 w 723264"/>
                      <a:gd name="connsiteY9" fmla="*/ 336396 h 426566"/>
                      <a:gd name="connsiteX10" fmla="*/ 331808 w 723264"/>
                      <a:gd name="connsiteY10" fmla="*/ 385826 h 426566"/>
                      <a:gd name="connsiteX11" fmla="*/ 263524 w 723264"/>
                      <a:gd name="connsiteY11" fmla="*/ 363066 h 426566"/>
                      <a:gd name="connsiteX12" fmla="*/ 215900 w 723264"/>
                      <a:gd name="connsiteY12" fmla="*/ 426566 h 426566"/>
                      <a:gd name="connsiteX13" fmla="*/ 168274 w 723264"/>
                      <a:gd name="connsiteY13" fmla="*/ 388466 h 426566"/>
                      <a:gd name="connsiteX14" fmla="*/ 104774 w 723264"/>
                      <a:gd name="connsiteY14" fmla="*/ 391640 h 426566"/>
                      <a:gd name="connsiteX15" fmla="*/ 66674 w 723264"/>
                      <a:gd name="connsiteY15" fmla="*/ 337666 h 426566"/>
                      <a:gd name="connsiteX16" fmla="*/ 12700 w 723264"/>
                      <a:gd name="connsiteY16" fmla="*/ 318616 h 426566"/>
                      <a:gd name="connsiteX17" fmla="*/ 0 w 723264"/>
                      <a:gd name="connsiteY17" fmla="*/ 264640 h 426566"/>
                      <a:gd name="connsiteX18" fmla="*/ 47624 w 723264"/>
                      <a:gd name="connsiteY18" fmla="*/ 248766 h 426566"/>
                      <a:gd name="connsiteX19" fmla="*/ 104774 w 723264"/>
                      <a:gd name="connsiteY19" fmla="*/ 232892 h 426566"/>
                      <a:gd name="connsiteX20" fmla="*/ 177800 w 723264"/>
                      <a:gd name="connsiteY20" fmla="*/ 188440 h 426566"/>
                      <a:gd name="connsiteX21" fmla="*/ 180974 w 723264"/>
                      <a:gd name="connsiteY21" fmla="*/ 137640 h 426566"/>
                      <a:gd name="connsiteX22" fmla="*/ 177786 w 723264"/>
                      <a:gd name="connsiteY22" fmla="*/ 137206 h 426566"/>
                      <a:gd name="connsiteX23" fmla="*/ 209548 w 723264"/>
                      <a:gd name="connsiteY23" fmla="*/ 96366 h 426566"/>
                      <a:gd name="connsiteX24" fmla="*/ 307974 w 723264"/>
                      <a:gd name="connsiteY24" fmla="*/ 128116 h 426566"/>
                      <a:gd name="connsiteX25" fmla="*/ 368300 w 723264"/>
                      <a:gd name="connsiteY25" fmla="*/ 45566 h 426566"/>
                      <a:gd name="connsiteX26" fmla="*/ 455158 w 723264"/>
                      <a:gd name="connsiteY26" fmla="*/ 0 h 4265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23264" h="426566">
                        <a:moveTo>
                          <a:pt x="455158" y="0"/>
                        </a:moveTo>
                        <a:lnTo>
                          <a:pt x="539748" y="102716"/>
                        </a:lnTo>
                        <a:lnTo>
                          <a:pt x="539748" y="143992"/>
                        </a:lnTo>
                        <a:lnTo>
                          <a:pt x="584200" y="150340"/>
                        </a:lnTo>
                        <a:lnTo>
                          <a:pt x="603248" y="128116"/>
                        </a:lnTo>
                        <a:lnTo>
                          <a:pt x="680656" y="154912"/>
                        </a:lnTo>
                        <a:lnTo>
                          <a:pt x="662304" y="191616"/>
                        </a:lnTo>
                        <a:lnTo>
                          <a:pt x="723264" y="313536"/>
                        </a:lnTo>
                        <a:lnTo>
                          <a:pt x="464184" y="382116"/>
                        </a:lnTo>
                        <a:lnTo>
                          <a:pt x="327024" y="336396"/>
                        </a:lnTo>
                        <a:lnTo>
                          <a:pt x="331808" y="385826"/>
                        </a:lnTo>
                        <a:lnTo>
                          <a:pt x="263524" y="363066"/>
                        </a:lnTo>
                        <a:lnTo>
                          <a:pt x="215900" y="426566"/>
                        </a:lnTo>
                        <a:lnTo>
                          <a:pt x="168274" y="388466"/>
                        </a:lnTo>
                        <a:lnTo>
                          <a:pt x="104774" y="391640"/>
                        </a:lnTo>
                        <a:lnTo>
                          <a:pt x="66674" y="337666"/>
                        </a:lnTo>
                        <a:lnTo>
                          <a:pt x="12700" y="318616"/>
                        </a:lnTo>
                        <a:lnTo>
                          <a:pt x="0" y="264640"/>
                        </a:lnTo>
                        <a:lnTo>
                          <a:pt x="47624" y="248766"/>
                        </a:lnTo>
                        <a:lnTo>
                          <a:pt x="104774" y="232892"/>
                        </a:lnTo>
                        <a:lnTo>
                          <a:pt x="177800" y="188440"/>
                        </a:lnTo>
                        <a:lnTo>
                          <a:pt x="180974" y="137640"/>
                        </a:lnTo>
                        <a:lnTo>
                          <a:pt x="177786" y="137206"/>
                        </a:lnTo>
                        <a:lnTo>
                          <a:pt x="209548" y="96366"/>
                        </a:lnTo>
                        <a:lnTo>
                          <a:pt x="307974" y="128116"/>
                        </a:lnTo>
                        <a:lnTo>
                          <a:pt x="368300" y="45566"/>
                        </a:lnTo>
                        <a:lnTo>
                          <a:pt x="4551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9" name="フリーフォーム: 図形 1718">
                    <a:extLst>
                      <a:ext uri="{FF2B5EF4-FFF2-40B4-BE49-F238E27FC236}">
                        <a16:creationId xmlns:a16="http://schemas.microsoft.com/office/drawing/2014/main" id="{7EEE584D-227F-442C-B718-DA095E117254}"/>
                      </a:ext>
                    </a:extLst>
                  </p:cNvPr>
                  <p:cNvSpPr/>
                  <p:nvPr/>
                </p:nvSpPr>
                <p:spPr>
                  <a:xfrm>
                    <a:off x="21797982" y="29606876"/>
                    <a:ext cx="382568" cy="552014"/>
                  </a:xfrm>
                  <a:custGeom>
                    <a:avLst/>
                    <a:gdLst>
                      <a:gd name="connsiteX0" fmla="*/ 112694 w 382568"/>
                      <a:gd name="connsiteY0" fmla="*/ 0 h 552014"/>
                      <a:gd name="connsiteX1" fmla="*/ 147618 w 382568"/>
                      <a:gd name="connsiteY1" fmla="*/ 3174 h 552014"/>
                      <a:gd name="connsiteX2" fmla="*/ 204768 w 382568"/>
                      <a:gd name="connsiteY2" fmla="*/ 41274 h 552014"/>
                      <a:gd name="connsiteX3" fmla="*/ 216436 w 382568"/>
                      <a:gd name="connsiteY3" fmla="*/ 25546 h 552014"/>
                      <a:gd name="connsiteX4" fmla="*/ 242868 w 382568"/>
                      <a:gd name="connsiteY4" fmla="*/ 60324 h 552014"/>
                      <a:gd name="connsiteX5" fmla="*/ 312718 w 382568"/>
                      <a:gd name="connsiteY5" fmla="*/ 104774 h 552014"/>
                      <a:gd name="connsiteX6" fmla="*/ 382568 w 382568"/>
                      <a:gd name="connsiteY6" fmla="*/ 123824 h 552014"/>
                      <a:gd name="connsiteX7" fmla="*/ 331768 w 382568"/>
                      <a:gd name="connsiteY7" fmla="*/ 225424 h 552014"/>
                      <a:gd name="connsiteX8" fmla="*/ 255568 w 382568"/>
                      <a:gd name="connsiteY8" fmla="*/ 238124 h 552014"/>
                      <a:gd name="connsiteX9" fmla="*/ 246042 w 382568"/>
                      <a:gd name="connsiteY9" fmla="*/ 400048 h 552014"/>
                      <a:gd name="connsiteX10" fmla="*/ 160318 w 382568"/>
                      <a:gd name="connsiteY10" fmla="*/ 466724 h 552014"/>
                      <a:gd name="connsiteX11" fmla="*/ 181134 w 382568"/>
                      <a:gd name="connsiteY11" fmla="*/ 512984 h 552014"/>
                      <a:gd name="connsiteX12" fmla="*/ 150780 w 382568"/>
                      <a:gd name="connsiteY12" fmla="*/ 552014 h 552014"/>
                      <a:gd name="connsiteX13" fmla="*/ 84118 w 382568"/>
                      <a:gd name="connsiteY13" fmla="*/ 542924 h 552014"/>
                      <a:gd name="connsiteX14" fmla="*/ 84118 w 382568"/>
                      <a:gd name="connsiteY14" fmla="*/ 511174 h 552014"/>
                      <a:gd name="connsiteX15" fmla="*/ 55542 w 382568"/>
                      <a:gd name="connsiteY15" fmla="*/ 457200 h 552014"/>
                      <a:gd name="connsiteX16" fmla="*/ 0 w 382568"/>
                      <a:gd name="connsiteY16" fmla="*/ 432204 h 552014"/>
                      <a:gd name="connsiteX17" fmla="*/ 2838 w 382568"/>
                      <a:gd name="connsiteY17" fmla="*/ 431164 h 552014"/>
                      <a:gd name="connsiteX18" fmla="*/ 2838 w 382568"/>
                      <a:gd name="connsiteY18" fmla="*/ 111124 h 552014"/>
                      <a:gd name="connsiteX19" fmla="*/ 63798 w 382568"/>
                      <a:gd name="connsiteY19" fmla="*/ 34924 h 552014"/>
                      <a:gd name="connsiteX20" fmla="*/ 59718 w 382568"/>
                      <a:gd name="connsiteY20" fmla="*/ 24722 h 552014"/>
                      <a:gd name="connsiteX21" fmla="*/ 112694 w 382568"/>
                      <a:gd name="connsiteY21" fmla="*/ 0 h 552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82568" h="552014">
                        <a:moveTo>
                          <a:pt x="112694" y="0"/>
                        </a:moveTo>
                        <a:lnTo>
                          <a:pt x="147618" y="3174"/>
                        </a:lnTo>
                        <a:lnTo>
                          <a:pt x="204768" y="41274"/>
                        </a:lnTo>
                        <a:lnTo>
                          <a:pt x="216436" y="25546"/>
                        </a:lnTo>
                        <a:lnTo>
                          <a:pt x="242868" y="60324"/>
                        </a:lnTo>
                        <a:lnTo>
                          <a:pt x="312718" y="104774"/>
                        </a:lnTo>
                        <a:lnTo>
                          <a:pt x="382568" y="123824"/>
                        </a:lnTo>
                        <a:lnTo>
                          <a:pt x="331768" y="225424"/>
                        </a:lnTo>
                        <a:lnTo>
                          <a:pt x="255568" y="238124"/>
                        </a:lnTo>
                        <a:lnTo>
                          <a:pt x="246042" y="400048"/>
                        </a:lnTo>
                        <a:lnTo>
                          <a:pt x="160318" y="466724"/>
                        </a:lnTo>
                        <a:lnTo>
                          <a:pt x="181134" y="512984"/>
                        </a:lnTo>
                        <a:lnTo>
                          <a:pt x="150780" y="552014"/>
                        </a:lnTo>
                        <a:lnTo>
                          <a:pt x="84118" y="542924"/>
                        </a:lnTo>
                        <a:lnTo>
                          <a:pt x="84118" y="511174"/>
                        </a:lnTo>
                        <a:lnTo>
                          <a:pt x="55542" y="457200"/>
                        </a:lnTo>
                        <a:lnTo>
                          <a:pt x="0" y="432204"/>
                        </a:lnTo>
                        <a:lnTo>
                          <a:pt x="2838" y="431164"/>
                        </a:lnTo>
                        <a:lnTo>
                          <a:pt x="2838" y="111124"/>
                        </a:lnTo>
                        <a:lnTo>
                          <a:pt x="63798" y="34924"/>
                        </a:lnTo>
                        <a:lnTo>
                          <a:pt x="59718" y="24722"/>
                        </a:lnTo>
                        <a:lnTo>
                          <a:pt x="11269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0" name="フリーフォーム: 図形 1719">
                    <a:extLst>
                      <a:ext uri="{FF2B5EF4-FFF2-40B4-BE49-F238E27FC236}">
                        <a16:creationId xmlns:a16="http://schemas.microsoft.com/office/drawing/2014/main" id="{7F563142-D35F-483B-8F95-6E26C0507E7C}"/>
                      </a:ext>
                    </a:extLst>
                  </p:cNvPr>
                  <p:cNvSpPr/>
                  <p:nvPr/>
                </p:nvSpPr>
                <p:spPr>
                  <a:xfrm>
                    <a:off x="24353520" y="29876750"/>
                    <a:ext cx="776016" cy="534670"/>
                  </a:xfrm>
                  <a:custGeom>
                    <a:avLst/>
                    <a:gdLst>
                      <a:gd name="connsiteX0" fmla="*/ 494030 w 776016"/>
                      <a:gd name="connsiteY0" fmla="*/ 0 h 534670"/>
                      <a:gd name="connsiteX1" fmla="*/ 672804 w 776016"/>
                      <a:gd name="connsiteY1" fmla="*/ 17876 h 534670"/>
                      <a:gd name="connsiteX2" fmla="*/ 668656 w 776016"/>
                      <a:gd name="connsiteY2" fmla="*/ 63500 h 534670"/>
                      <a:gd name="connsiteX3" fmla="*/ 744856 w 776016"/>
                      <a:gd name="connsiteY3" fmla="*/ 82550 h 534670"/>
                      <a:gd name="connsiteX4" fmla="*/ 776016 w 776016"/>
                      <a:gd name="connsiteY4" fmla="*/ 238348 h 534670"/>
                      <a:gd name="connsiteX5" fmla="*/ 701040 w 776016"/>
                      <a:gd name="connsiteY5" fmla="*/ 290830 h 534670"/>
                      <a:gd name="connsiteX6" fmla="*/ 571500 w 776016"/>
                      <a:gd name="connsiteY6" fmla="*/ 336550 h 534670"/>
                      <a:gd name="connsiteX7" fmla="*/ 541020 w 776016"/>
                      <a:gd name="connsiteY7" fmla="*/ 412750 h 534670"/>
                      <a:gd name="connsiteX8" fmla="*/ 403860 w 776016"/>
                      <a:gd name="connsiteY8" fmla="*/ 435610 h 534670"/>
                      <a:gd name="connsiteX9" fmla="*/ 365760 w 776016"/>
                      <a:gd name="connsiteY9" fmla="*/ 389890 h 534670"/>
                      <a:gd name="connsiteX10" fmla="*/ 297180 w 776016"/>
                      <a:gd name="connsiteY10" fmla="*/ 435610 h 534670"/>
                      <a:gd name="connsiteX11" fmla="*/ 175260 w 776016"/>
                      <a:gd name="connsiteY11" fmla="*/ 458470 h 534670"/>
                      <a:gd name="connsiteX12" fmla="*/ 99060 w 776016"/>
                      <a:gd name="connsiteY12" fmla="*/ 534670 h 534670"/>
                      <a:gd name="connsiteX13" fmla="*/ 45720 w 776016"/>
                      <a:gd name="connsiteY13" fmla="*/ 397510 h 534670"/>
                      <a:gd name="connsiteX14" fmla="*/ 83820 w 776016"/>
                      <a:gd name="connsiteY14" fmla="*/ 290830 h 534670"/>
                      <a:gd name="connsiteX15" fmla="*/ 0 w 776016"/>
                      <a:gd name="connsiteY15" fmla="*/ 275590 h 534670"/>
                      <a:gd name="connsiteX16" fmla="*/ 7620 w 776016"/>
                      <a:gd name="connsiteY16" fmla="*/ 191770 h 534670"/>
                      <a:gd name="connsiteX17" fmla="*/ 7620 w 776016"/>
                      <a:gd name="connsiteY17" fmla="*/ 139318 h 534670"/>
                      <a:gd name="connsiteX18" fmla="*/ 147956 w 776016"/>
                      <a:gd name="connsiteY18" fmla="*/ 149226 h 534670"/>
                      <a:gd name="connsiteX19" fmla="*/ 259080 w 776016"/>
                      <a:gd name="connsiteY19" fmla="*/ 34926 h 534670"/>
                      <a:gd name="connsiteX20" fmla="*/ 386080 w 776016"/>
                      <a:gd name="connsiteY20" fmla="*/ 28574 h 534670"/>
                      <a:gd name="connsiteX21" fmla="*/ 397056 w 776016"/>
                      <a:gd name="connsiteY21" fmla="*/ 15876 h 534670"/>
                      <a:gd name="connsiteX22" fmla="*/ 401956 w 776016"/>
                      <a:gd name="connsiteY22" fmla="*/ 22226 h 534670"/>
                      <a:gd name="connsiteX23" fmla="*/ 494030 w 776016"/>
                      <a:gd name="connsiteY23" fmla="*/ 0 h 534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76016" h="534670">
                        <a:moveTo>
                          <a:pt x="494030" y="0"/>
                        </a:moveTo>
                        <a:lnTo>
                          <a:pt x="672804" y="17876"/>
                        </a:lnTo>
                        <a:lnTo>
                          <a:pt x="668656" y="63500"/>
                        </a:lnTo>
                        <a:lnTo>
                          <a:pt x="744856" y="82550"/>
                        </a:lnTo>
                        <a:lnTo>
                          <a:pt x="776016" y="238348"/>
                        </a:lnTo>
                        <a:lnTo>
                          <a:pt x="701040" y="290830"/>
                        </a:lnTo>
                        <a:lnTo>
                          <a:pt x="571500" y="336550"/>
                        </a:lnTo>
                        <a:lnTo>
                          <a:pt x="541020" y="412750"/>
                        </a:lnTo>
                        <a:lnTo>
                          <a:pt x="403860" y="435610"/>
                        </a:lnTo>
                        <a:lnTo>
                          <a:pt x="365760" y="389890"/>
                        </a:lnTo>
                        <a:lnTo>
                          <a:pt x="297180" y="435610"/>
                        </a:lnTo>
                        <a:lnTo>
                          <a:pt x="175260" y="458470"/>
                        </a:lnTo>
                        <a:lnTo>
                          <a:pt x="99060" y="534670"/>
                        </a:lnTo>
                        <a:lnTo>
                          <a:pt x="45720" y="397510"/>
                        </a:lnTo>
                        <a:lnTo>
                          <a:pt x="83820" y="290830"/>
                        </a:lnTo>
                        <a:lnTo>
                          <a:pt x="0" y="275590"/>
                        </a:lnTo>
                        <a:lnTo>
                          <a:pt x="7620" y="191770"/>
                        </a:lnTo>
                        <a:lnTo>
                          <a:pt x="7620" y="139318"/>
                        </a:lnTo>
                        <a:lnTo>
                          <a:pt x="147956" y="149226"/>
                        </a:lnTo>
                        <a:lnTo>
                          <a:pt x="259080" y="34926"/>
                        </a:lnTo>
                        <a:lnTo>
                          <a:pt x="386080" y="28574"/>
                        </a:lnTo>
                        <a:lnTo>
                          <a:pt x="397056" y="15876"/>
                        </a:lnTo>
                        <a:lnTo>
                          <a:pt x="401956" y="22226"/>
                        </a:lnTo>
                        <a:lnTo>
                          <a:pt x="4940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1" name="フリーフォーム: 図形 1720">
                    <a:extLst>
                      <a:ext uri="{FF2B5EF4-FFF2-40B4-BE49-F238E27FC236}">
                        <a16:creationId xmlns:a16="http://schemas.microsoft.com/office/drawing/2014/main" id="{999585CB-1D45-4E08-B962-B93B404BF024}"/>
                      </a:ext>
                    </a:extLst>
                  </p:cNvPr>
                  <p:cNvSpPr/>
                  <p:nvPr/>
                </p:nvSpPr>
                <p:spPr>
                  <a:xfrm>
                    <a:off x="23755350" y="28927294"/>
                    <a:ext cx="1526858" cy="1098682"/>
                  </a:xfrm>
                  <a:custGeom>
                    <a:avLst/>
                    <a:gdLst>
                      <a:gd name="connsiteX0" fmla="*/ 1036502 w 1526858"/>
                      <a:gd name="connsiteY0" fmla="*/ 0 h 1098682"/>
                      <a:gd name="connsiteX1" fmla="*/ 1108074 w 1526858"/>
                      <a:gd name="connsiteY1" fmla="*/ 89030 h 1098682"/>
                      <a:gd name="connsiteX2" fmla="*/ 1181100 w 1526858"/>
                      <a:gd name="connsiteY2" fmla="*/ 117606 h 1098682"/>
                      <a:gd name="connsiteX3" fmla="*/ 1152526 w 1526858"/>
                      <a:gd name="connsiteY3" fmla="*/ 181106 h 1098682"/>
                      <a:gd name="connsiteX4" fmla="*/ 1149350 w 1526858"/>
                      <a:gd name="connsiteY4" fmla="*/ 308106 h 1098682"/>
                      <a:gd name="connsiteX5" fmla="*/ 1241426 w 1526858"/>
                      <a:gd name="connsiteY5" fmla="*/ 327156 h 1098682"/>
                      <a:gd name="connsiteX6" fmla="*/ 1295400 w 1526858"/>
                      <a:gd name="connsiteY6" fmla="*/ 254130 h 1098682"/>
                      <a:gd name="connsiteX7" fmla="*/ 1362074 w 1526858"/>
                      <a:gd name="connsiteY7" fmla="*/ 254130 h 1098682"/>
                      <a:gd name="connsiteX8" fmla="*/ 1393826 w 1526858"/>
                      <a:gd name="connsiteY8" fmla="*/ 301756 h 1098682"/>
                      <a:gd name="connsiteX9" fmla="*/ 1499936 w 1526858"/>
                      <a:gd name="connsiteY9" fmla="*/ 301756 h 1098682"/>
                      <a:gd name="connsiteX10" fmla="*/ 1526858 w 1526858"/>
                      <a:gd name="connsiteY10" fmla="*/ 447900 h 1098682"/>
                      <a:gd name="connsiteX11" fmla="*/ 1489074 w 1526858"/>
                      <a:gd name="connsiteY11" fmla="*/ 479556 h 1098682"/>
                      <a:gd name="connsiteX12" fmla="*/ 1365250 w 1526858"/>
                      <a:gd name="connsiteY12" fmla="*/ 466856 h 1098682"/>
                      <a:gd name="connsiteX13" fmla="*/ 1282700 w 1526858"/>
                      <a:gd name="connsiteY13" fmla="*/ 524006 h 1098682"/>
                      <a:gd name="connsiteX14" fmla="*/ 1181100 w 1526858"/>
                      <a:gd name="connsiteY14" fmla="*/ 517656 h 1098682"/>
                      <a:gd name="connsiteX15" fmla="*/ 1104900 w 1526858"/>
                      <a:gd name="connsiteY15" fmla="*/ 457330 h 1098682"/>
                      <a:gd name="connsiteX16" fmla="*/ 1009650 w 1526858"/>
                      <a:gd name="connsiteY16" fmla="*/ 457330 h 1098682"/>
                      <a:gd name="connsiteX17" fmla="*/ 987426 w 1526858"/>
                      <a:gd name="connsiteY17" fmla="*/ 495430 h 1098682"/>
                      <a:gd name="connsiteX18" fmla="*/ 939800 w 1526858"/>
                      <a:gd name="connsiteY18" fmla="*/ 511306 h 1098682"/>
                      <a:gd name="connsiteX19" fmla="*/ 831850 w 1526858"/>
                      <a:gd name="connsiteY19" fmla="*/ 590682 h 1098682"/>
                      <a:gd name="connsiteX20" fmla="*/ 835026 w 1526858"/>
                      <a:gd name="connsiteY20" fmla="*/ 635130 h 1098682"/>
                      <a:gd name="connsiteX21" fmla="*/ 898526 w 1526858"/>
                      <a:gd name="connsiteY21" fmla="*/ 660530 h 1098682"/>
                      <a:gd name="connsiteX22" fmla="*/ 892174 w 1526858"/>
                      <a:gd name="connsiteY22" fmla="*/ 771656 h 1098682"/>
                      <a:gd name="connsiteX23" fmla="*/ 911226 w 1526858"/>
                      <a:gd name="connsiteY23" fmla="*/ 797056 h 1098682"/>
                      <a:gd name="connsiteX24" fmla="*/ 914400 w 1526858"/>
                      <a:gd name="connsiteY24" fmla="*/ 860556 h 1098682"/>
                      <a:gd name="connsiteX25" fmla="*/ 995226 w 1526858"/>
                      <a:gd name="connsiteY25" fmla="*/ 965332 h 1098682"/>
                      <a:gd name="connsiteX26" fmla="*/ 984250 w 1526858"/>
                      <a:gd name="connsiteY26" fmla="*/ 978030 h 1098682"/>
                      <a:gd name="connsiteX27" fmla="*/ 857250 w 1526858"/>
                      <a:gd name="connsiteY27" fmla="*/ 984382 h 1098682"/>
                      <a:gd name="connsiteX28" fmla="*/ 746126 w 1526858"/>
                      <a:gd name="connsiteY28" fmla="*/ 1098682 h 1098682"/>
                      <a:gd name="connsiteX29" fmla="*/ 605790 w 1526858"/>
                      <a:gd name="connsiteY29" fmla="*/ 1088774 h 1098682"/>
                      <a:gd name="connsiteX30" fmla="*/ 605790 w 1526858"/>
                      <a:gd name="connsiteY30" fmla="*/ 1080266 h 1098682"/>
                      <a:gd name="connsiteX31" fmla="*/ 560070 w 1526858"/>
                      <a:gd name="connsiteY31" fmla="*/ 1057406 h 1098682"/>
                      <a:gd name="connsiteX32" fmla="*/ 453390 w 1526858"/>
                      <a:gd name="connsiteY32" fmla="*/ 973586 h 1098682"/>
                      <a:gd name="connsiteX33" fmla="*/ 361950 w 1526858"/>
                      <a:gd name="connsiteY33" fmla="*/ 988826 h 1098682"/>
                      <a:gd name="connsiteX34" fmla="*/ 278130 w 1526858"/>
                      <a:gd name="connsiteY34" fmla="*/ 988826 h 1098682"/>
                      <a:gd name="connsiteX35" fmla="*/ 171450 w 1526858"/>
                      <a:gd name="connsiteY35" fmla="*/ 950726 h 1098682"/>
                      <a:gd name="connsiteX36" fmla="*/ 217170 w 1526858"/>
                      <a:gd name="connsiteY36" fmla="*/ 851666 h 1098682"/>
                      <a:gd name="connsiteX37" fmla="*/ 208670 w 1526858"/>
                      <a:gd name="connsiteY37" fmla="*/ 838916 h 1098682"/>
                      <a:gd name="connsiteX38" fmla="*/ 228600 w 1526858"/>
                      <a:gd name="connsiteY38" fmla="*/ 825630 h 1098682"/>
                      <a:gd name="connsiteX39" fmla="*/ 241300 w 1526858"/>
                      <a:gd name="connsiteY39" fmla="*/ 768482 h 1098682"/>
                      <a:gd name="connsiteX40" fmla="*/ 292100 w 1526858"/>
                      <a:gd name="connsiteY40" fmla="*/ 724030 h 1098682"/>
                      <a:gd name="connsiteX41" fmla="*/ 152400 w 1526858"/>
                      <a:gd name="connsiteY41" fmla="*/ 644656 h 1098682"/>
                      <a:gd name="connsiteX42" fmla="*/ 180974 w 1526858"/>
                      <a:gd name="connsiteY42" fmla="*/ 603382 h 1098682"/>
                      <a:gd name="connsiteX43" fmla="*/ 180974 w 1526858"/>
                      <a:gd name="connsiteY43" fmla="*/ 562106 h 1098682"/>
                      <a:gd name="connsiteX44" fmla="*/ 136526 w 1526858"/>
                      <a:gd name="connsiteY44" fmla="*/ 530356 h 1098682"/>
                      <a:gd name="connsiteX45" fmla="*/ 95250 w 1526858"/>
                      <a:gd name="connsiteY45" fmla="*/ 530356 h 1098682"/>
                      <a:gd name="connsiteX46" fmla="*/ 38100 w 1526858"/>
                      <a:gd name="connsiteY46" fmla="*/ 508130 h 1098682"/>
                      <a:gd name="connsiteX47" fmla="*/ 0 w 1526858"/>
                      <a:gd name="connsiteY47" fmla="*/ 400182 h 1098682"/>
                      <a:gd name="connsiteX48" fmla="*/ 28574 w 1526858"/>
                      <a:gd name="connsiteY48" fmla="*/ 327156 h 1098682"/>
                      <a:gd name="connsiteX49" fmla="*/ 28574 w 1526858"/>
                      <a:gd name="connsiteY49" fmla="*/ 266830 h 1098682"/>
                      <a:gd name="connsiteX50" fmla="*/ 82550 w 1526858"/>
                      <a:gd name="connsiteY50" fmla="*/ 222382 h 1098682"/>
                      <a:gd name="connsiteX51" fmla="*/ 81034 w 1526858"/>
                      <a:gd name="connsiteY51" fmla="*/ 180688 h 1098682"/>
                      <a:gd name="connsiteX52" fmla="*/ 171450 w 1526858"/>
                      <a:gd name="connsiteY52" fmla="*/ 165866 h 1098682"/>
                      <a:gd name="connsiteX53" fmla="*/ 209550 w 1526858"/>
                      <a:gd name="connsiteY53" fmla="*/ 112526 h 1098682"/>
                      <a:gd name="connsiteX54" fmla="*/ 300990 w 1526858"/>
                      <a:gd name="connsiteY54" fmla="*/ 173486 h 1098682"/>
                      <a:gd name="connsiteX55" fmla="*/ 659130 w 1526858"/>
                      <a:gd name="connsiteY55" fmla="*/ 127766 h 1098682"/>
                      <a:gd name="connsiteX56" fmla="*/ 720090 w 1526858"/>
                      <a:gd name="connsiteY56" fmla="*/ 51566 h 1098682"/>
                      <a:gd name="connsiteX57" fmla="*/ 803910 w 1526858"/>
                      <a:gd name="connsiteY57" fmla="*/ 97286 h 1098682"/>
                      <a:gd name="connsiteX58" fmla="*/ 1017270 w 1526858"/>
                      <a:gd name="connsiteY58" fmla="*/ 36326 h 1098682"/>
                      <a:gd name="connsiteX59" fmla="*/ 1036502 w 1526858"/>
                      <a:gd name="connsiteY59" fmla="*/ 0 h 1098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526858" h="1098682">
                        <a:moveTo>
                          <a:pt x="1036502" y="0"/>
                        </a:moveTo>
                        <a:lnTo>
                          <a:pt x="1108074" y="89030"/>
                        </a:lnTo>
                        <a:lnTo>
                          <a:pt x="1181100" y="117606"/>
                        </a:lnTo>
                        <a:lnTo>
                          <a:pt x="1152526" y="181106"/>
                        </a:lnTo>
                        <a:cubicBezTo>
                          <a:pt x="1151466" y="223438"/>
                          <a:pt x="1150408" y="265774"/>
                          <a:pt x="1149350" y="308106"/>
                        </a:cubicBezTo>
                        <a:lnTo>
                          <a:pt x="1241426" y="327156"/>
                        </a:lnTo>
                        <a:lnTo>
                          <a:pt x="1295400" y="254130"/>
                        </a:lnTo>
                        <a:lnTo>
                          <a:pt x="1362074" y="254130"/>
                        </a:lnTo>
                        <a:lnTo>
                          <a:pt x="1393826" y="301756"/>
                        </a:lnTo>
                        <a:lnTo>
                          <a:pt x="1499936" y="301756"/>
                        </a:lnTo>
                        <a:lnTo>
                          <a:pt x="1526858" y="447900"/>
                        </a:lnTo>
                        <a:lnTo>
                          <a:pt x="1489074" y="479556"/>
                        </a:lnTo>
                        <a:lnTo>
                          <a:pt x="1365250" y="466856"/>
                        </a:lnTo>
                        <a:lnTo>
                          <a:pt x="1282700" y="524006"/>
                        </a:lnTo>
                        <a:lnTo>
                          <a:pt x="1181100" y="517656"/>
                        </a:lnTo>
                        <a:lnTo>
                          <a:pt x="1104900" y="457330"/>
                        </a:lnTo>
                        <a:lnTo>
                          <a:pt x="1009650" y="457330"/>
                        </a:lnTo>
                        <a:lnTo>
                          <a:pt x="987426" y="495430"/>
                        </a:lnTo>
                        <a:lnTo>
                          <a:pt x="939800" y="511306"/>
                        </a:lnTo>
                        <a:lnTo>
                          <a:pt x="831850" y="590682"/>
                        </a:lnTo>
                        <a:lnTo>
                          <a:pt x="835026" y="635130"/>
                        </a:lnTo>
                        <a:lnTo>
                          <a:pt x="898526" y="660530"/>
                        </a:lnTo>
                        <a:lnTo>
                          <a:pt x="892174" y="771656"/>
                        </a:lnTo>
                        <a:lnTo>
                          <a:pt x="911226" y="797056"/>
                        </a:lnTo>
                        <a:lnTo>
                          <a:pt x="914400" y="860556"/>
                        </a:lnTo>
                        <a:lnTo>
                          <a:pt x="995226" y="965332"/>
                        </a:lnTo>
                        <a:lnTo>
                          <a:pt x="984250" y="978030"/>
                        </a:lnTo>
                        <a:lnTo>
                          <a:pt x="857250" y="984382"/>
                        </a:lnTo>
                        <a:lnTo>
                          <a:pt x="746126" y="1098682"/>
                        </a:lnTo>
                        <a:lnTo>
                          <a:pt x="605790" y="1088774"/>
                        </a:lnTo>
                        <a:lnTo>
                          <a:pt x="605790" y="1080266"/>
                        </a:lnTo>
                        <a:lnTo>
                          <a:pt x="560070" y="1057406"/>
                        </a:lnTo>
                        <a:lnTo>
                          <a:pt x="453390" y="973586"/>
                        </a:lnTo>
                        <a:lnTo>
                          <a:pt x="361950" y="988826"/>
                        </a:lnTo>
                        <a:lnTo>
                          <a:pt x="278130" y="988826"/>
                        </a:lnTo>
                        <a:lnTo>
                          <a:pt x="171450" y="950726"/>
                        </a:lnTo>
                        <a:lnTo>
                          <a:pt x="217170" y="851666"/>
                        </a:lnTo>
                        <a:lnTo>
                          <a:pt x="208670" y="838916"/>
                        </a:lnTo>
                        <a:lnTo>
                          <a:pt x="228600" y="825630"/>
                        </a:lnTo>
                        <a:lnTo>
                          <a:pt x="241300" y="768482"/>
                        </a:lnTo>
                        <a:lnTo>
                          <a:pt x="292100" y="724030"/>
                        </a:lnTo>
                        <a:lnTo>
                          <a:pt x="152400" y="644656"/>
                        </a:lnTo>
                        <a:lnTo>
                          <a:pt x="180974" y="603382"/>
                        </a:lnTo>
                        <a:lnTo>
                          <a:pt x="180974" y="562106"/>
                        </a:lnTo>
                        <a:lnTo>
                          <a:pt x="136526" y="530356"/>
                        </a:lnTo>
                        <a:lnTo>
                          <a:pt x="95250" y="530356"/>
                        </a:lnTo>
                        <a:lnTo>
                          <a:pt x="38100" y="508130"/>
                        </a:lnTo>
                        <a:lnTo>
                          <a:pt x="0" y="400182"/>
                        </a:lnTo>
                        <a:lnTo>
                          <a:pt x="28574" y="327156"/>
                        </a:lnTo>
                        <a:lnTo>
                          <a:pt x="28574" y="266830"/>
                        </a:lnTo>
                        <a:lnTo>
                          <a:pt x="82550" y="222382"/>
                        </a:lnTo>
                        <a:lnTo>
                          <a:pt x="81034" y="180688"/>
                        </a:lnTo>
                        <a:lnTo>
                          <a:pt x="171450" y="165866"/>
                        </a:lnTo>
                        <a:lnTo>
                          <a:pt x="209550" y="112526"/>
                        </a:lnTo>
                        <a:lnTo>
                          <a:pt x="300990" y="173486"/>
                        </a:lnTo>
                        <a:lnTo>
                          <a:pt x="659130" y="127766"/>
                        </a:lnTo>
                        <a:lnTo>
                          <a:pt x="720090" y="51566"/>
                        </a:lnTo>
                        <a:lnTo>
                          <a:pt x="803910" y="97286"/>
                        </a:lnTo>
                        <a:lnTo>
                          <a:pt x="1017270" y="36326"/>
                        </a:lnTo>
                        <a:lnTo>
                          <a:pt x="10365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2" name="フリーフォーム: 図形 1721">
                    <a:extLst>
                      <a:ext uri="{FF2B5EF4-FFF2-40B4-BE49-F238E27FC236}">
                        <a16:creationId xmlns:a16="http://schemas.microsoft.com/office/drawing/2014/main" id="{B9C6614E-E21F-4DEE-8AD5-EC8A48A8DBE0}"/>
                      </a:ext>
                    </a:extLst>
                  </p:cNvPr>
                  <p:cNvSpPr/>
                  <p:nvPr/>
                </p:nvSpPr>
                <p:spPr>
                  <a:xfrm>
                    <a:off x="22186502" y="29039820"/>
                    <a:ext cx="557882" cy="681356"/>
                  </a:xfrm>
                  <a:custGeom>
                    <a:avLst/>
                    <a:gdLst>
                      <a:gd name="connsiteX0" fmla="*/ 498238 w 557882"/>
                      <a:gd name="connsiteY0" fmla="*/ 0 h 681356"/>
                      <a:gd name="connsiteX1" fmla="*/ 557882 w 557882"/>
                      <a:gd name="connsiteY1" fmla="*/ 31952 h 681356"/>
                      <a:gd name="connsiteX2" fmla="*/ 511574 w 557882"/>
                      <a:gd name="connsiteY2" fmla="*/ 81280 h 681356"/>
                      <a:gd name="connsiteX3" fmla="*/ 546498 w 557882"/>
                      <a:gd name="connsiteY3" fmla="*/ 141604 h 681356"/>
                      <a:gd name="connsiteX4" fmla="*/ 514748 w 557882"/>
                      <a:gd name="connsiteY4" fmla="*/ 201930 h 681356"/>
                      <a:gd name="connsiteX5" fmla="*/ 530622 w 557882"/>
                      <a:gd name="connsiteY5" fmla="*/ 351156 h 681356"/>
                      <a:gd name="connsiteX6" fmla="*/ 463948 w 557882"/>
                      <a:gd name="connsiteY6" fmla="*/ 389256 h 681356"/>
                      <a:gd name="connsiteX7" fmla="*/ 467122 w 557882"/>
                      <a:gd name="connsiteY7" fmla="*/ 465456 h 681356"/>
                      <a:gd name="connsiteX8" fmla="*/ 463948 w 557882"/>
                      <a:gd name="connsiteY8" fmla="*/ 551180 h 681356"/>
                      <a:gd name="connsiteX9" fmla="*/ 413148 w 557882"/>
                      <a:gd name="connsiteY9" fmla="*/ 589280 h 681356"/>
                      <a:gd name="connsiteX10" fmla="*/ 413148 w 557882"/>
                      <a:gd name="connsiteY10" fmla="*/ 666538 h 681356"/>
                      <a:gd name="connsiteX11" fmla="*/ 390922 w 557882"/>
                      <a:gd name="connsiteY11" fmla="*/ 681356 h 681356"/>
                      <a:gd name="connsiteX12" fmla="*/ 281290 w 557882"/>
                      <a:gd name="connsiteY12" fmla="*/ 647856 h 681356"/>
                      <a:gd name="connsiteX13" fmla="*/ 279798 w 557882"/>
                      <a:gd name="connsiteY13" fmla="*/ 643256 h 681356"/>
                      <a:gd name="connsiteX14" fmla="*/ 282974 w 557882"/>
                      <a:gd name="connsiteY14" fmla="*/ 560704 h 681356"/>
                      <a:gd name="connsiteX15" fmla="*/ 248048 w 557882"/>
                      <a:gd name="connsiteY15" fmla="*/ 503556 h 681356"/>
                      <a:gd name="connsiteX16" fmla="*/ 168674 w 557882"/>
                      <a:gd name="connsiteY16" fmla="*/ 528956 h 681356"/>
                      <a:gd name="connsiteX17" fmla="*/ 40996 w 557882"/>
                      <a:gd name="connsiteY17" fmla="*/ 513546 h 681356"/>
                      <a:gd name="connsiteX18" fmla="*/ 28974 w 557882"/>
                      <a:gd name="connsiteY18" fmla="*/ 465456 h 681356"/>
                      <a:gd name="connsiteX19" fmla="*/ 121048 w 557882"/>
                      <a:gd name="connsiteY19" fmla="*/ 455930 h 681356"/>
                      <a:gd name="connsiteX20" fmla="*/ 162322 w 557882"/>
                      <a:gd name="connsiteY20" fmla="*/ 357504 h 681356"/>
                      <a:gd name="connsiteX21" fmla="*/ 108348 w 557882"/>
                      <a:gd name="connsiteY21" fmla="*/ 322580 h 681356"/>
                      <a:gd name="connsiteX22" fmla="*/ 98822 w 557882"/>
                      <a:gd name="connsiteY22" fmla="*/ 284480 h 681356"/>
                      <a:gd name="connsiteX23" fmla="*/ 0 w 557882"/>
                      <a:gd name="connsiteY23" fmla="*/ 250194 h 681356"/>
                      <a:gd name="connsiteX24" fmla="*/ 25798 w 557882"/>
                      <a:gd name="connsiteY24" fmla="*/ 167640 h 681356"/>
                      <a:gd name="connsiteX25" fmla="*/ 170578 w 557882"/>
                      <a:gd name="connsiteY25" fmla="*/ 91440 h 681356"/>
                      <a:gd name="connsiteX26" fmla="*/ 498238 w 557882"/>
                      <a:gd name="connsiteY26" fmla="*/ 0 h 681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557882" h="681356">
                        <a:moveTo>
                          <a:pt x="498238" y="0"/>
                        </a:moveTo>
                        <a:lnTo>
                          <a:pt x="557882" y="31952"/>
                        </a:lnTo>
                        <a:lnTo>
                          <a:pt x="511574" y="81280"/>
                        </a:lnTo>
                        <a:lnTo>
                          <a:pt x="546498" y="141604"/>
                        </a:lnTo>
                        <a:lnTo>
                          <a:pt x="514748" y="201930"/>
                        </a:lnTo>
                        <a:lnTo>
                          <a:pt x="530622" y="351156"/>
                        </a:lnTo>
                        <a:lnTo>
                          <a:pt x="463948" y="389256"/>
                        </a:lnTo>
                        <a:lnTo>
                          <a:pt x="467122" y="465456"/>
                        </a:lnTo>
                        <a:lnTo>
                          <a:pt x="463948" y="551180"/>
                        </a:lnTo>
                        <a:lnTo>
                          <a:pt x="413148" y="589280"/>
                        </a:lnTo>
                        <a:lnTo>
                          <a:pt x="413148" y="666538"/>
                        </a:lnTo>
                        <a:lnTo>
                          <a:pt x="390922" y="681356"/>
                        </a:lnTo>
                        <a:lnTo>
                          <a:pt x="281290" y="647856"/>
                        </a:lnTo>
                        <a:lnTo>
                          <a:pt x="279798" y="643256"/>
                        </a:lnTo>
                        <a:lnTo>
                          <a:pt x="282974" y="560704"/>
                        </a:lnTo>
                        <a:lnTo>
                          <a:pt x="248048" y="503556"/>
                        </a:lnTo>
                        <a:lnTo>
                          <a:pt x="168674" y="528956"/>
                        </a:lnTo>
                        <a:lnTo>
                          <a:pt x="40996" y="513546"/>
                        </a:lnTo>
                        <a:lnTo>
                          <a:pt x="28974" y="465456"/>
                        </a:lnTo>
                        <a:lnTo>
                          <a:pt x="121048" y="455930"/>
                        </a:lnTo>
                        <a:lnTo>
                          <a:pt x="162322" y="357504"/>
                        </a:lnTo>
                        <a:lnTo>
                          <a:pt x="108348" y="322580"/>
                        </a:lnTo>
                        <a:lnTo>
                          <a:pt x="98822" y="284480"/>
                        </a:lnTo>
                        <a:lnTo>
                          <a:pt x="0" y="250194"/>
                        </a:lnTo>
                        <a:lnTo>
                          <a:pt x="25798" y="167640"/>
                        </a:lnTo>
                        <a:lnTo>
                          <a:pt x="170578" y="91440"/>
                        </a:lnTo>
                        <a:lnTo>
                          <a:pt x="4982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3" name="フリーフォーム: 図形 1722">
                    <a:extLst>
                      <a:ext uri="{FF2B5EF4-FFF2-40B4-BE49-F238E27FC236}">
                        <a16:creationId xmlns:a16="http://schemas.microsoft.com/office/drawing/2014/main" id="{8D8721B8-6088-4907-847A-CD55B5059EC3}"/>
                      </a:ext>
                    </a:extLst>
                  </p:cNvPr>
                  <p:cNvSpPr/>
                  <p:nvPr/>
                </p:nvSpPr>
                <p:spPr>
                  <a:xfrm>
                    <a:off x="23456544" y="29107982"/>
                    <a:ext cx="381356" cy="346494"/>
                  </a:xfrm>
                  <a:custGeom>
                    <a:avLst/>
                    <a:gdLst>
                      <a:gd name="connsiteX0" fmla="*/ 379840 w 381356"/>
                      <a:gd name="connsiteY0" fmla="*/ 0 h 346494"/>
                      <a:gd name="connsiteX1" fmla="*/ 381356 w 381356"/>
                      <a:gd name="connsiteY1" fmla="*/ 41694 h 346494"/>
                      <a:gd name="connsiteX2" fmla="*/ 327380 w 381356"/>
                      <a:gd name="connsiteY2" fmla="*/ 86142 h 346494"/>
                      <a:gd name="connsiteX3" fmla="*/ 327380 w 381356"/>
                      <a:gd name="connsiteY3" fmla="*/ 146468 h 346494"/>
                      <a:gd name="connsiteX4" fmla="*/ 298806 w 381356"/>
                      <a:gd name="connsiteY4" fmla="*/ 219494 h 346494"/>
                      <a:gd name="connsiteX5" fmla="*/ 326892 w 381356"/>
                      <a:gd name="connsiteY5" fmla="*/ 299070 h 346494"/>
                      <a:gd name="connsiteX6" fmla="*/ 282932 w 381356"/>
                      <a:gd name="connsiteY6" fmla="*/ 330618 h 346494"/>
                      <a:gd name="connsiteX7" fmla="*/ 165456 w 381356"/>
                      <a:gd name="connsiteY7" fmla="*/ 346494 h 346494"/>
                      <a:gd name="connsiteX8" fmla="*/ 121006 w 381356"/>
                      <a:gd name="connsiteY8" fmla="*/ 340142 h 346494"/>
                      <a:gd name="connsiteX9" fmla="*/ 57506 w 381356"/>
                      <a:gd name="connsiteY9" fmla="*/ 257594 h 346494"/>
                      <a:gd name="connsiteX10" fmla="*/ 57506 w 381356"/>
                      <a:gd name="connsiteY10" fmla="*/ 168694 h 346494"/>
                      <a:gd name="connsiteX11" fmla="*/ 0 w 381356"/>
                      <a:gd name="connsiteY11" fmla="*/ 126522 h 346494"/>
                      <a:gd name="connsiteX12" fmla="*/ 9880 w 381356"/>
                      <a:gd name="connsiteY12" fmla="*/ 124242 h 346494"/>
                      <a:gd name="connsiteX13" fmla="*/ 38110 w 381356"/>
                      <a:gd name="connsiteY13" fmla="*/ 56022 h 346494"/>
                      <a:gd name="connsiteX14" fmla="*/ 379840 w 381356"/>
                      <a:gd name="connsiteY14" fmla="*/ 0 h 346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81356" h="346494">
                        <a:moveTo>
                          <a:pt x="379840" y="0"/>
                        </a:moveTo>
                        <a:lnTo>
                          <a:pt x="381356" y="41694"/>
                        </a:lnTo>
                        <a:lnTo>
                          <a:pt x="327380" y="86142"/>
                        </a:lnTo>
                        <a:lnTo>
                          <a:pt x="327380" y="146468"/>
                        </a:lnTo>
                        <a:lnTo>
                          <a:pt x="298806" y="219494"/>
                        </a:lnTo>
                        <a:lnTo>
                          <a:pt x="326892" y="299070"/>
                        </a:lnTo>
                        <a:lnTo>
                          <a:pt x="282932" y="330618"/>
                        </a:lnTo>
                        <a:lnTo>
                          <a:pt x="165456" y="346494"/>
                        </a:lnTo>
                        <a:lnTo>
                          <a:pt x="121006" y="340142"/>
                        </a:lnTo>
                        <a:lnTo>
                          <a:pt x="57506" y="257594"/>
                        </a:lnTo>
                        <a:lnTo>
                          <a:pt x="57506" y="168694"/>
                        </a:lnTo>
                        <a:lnTo>
                          <a:pt x="0" y="126522"/>
                        </a:lnTo>
                        <a:lnTo>
                          <a:pt x="9880" y="124242"/>
                        </a:lnTo>
                        <a:lnTo>
                          <a:pt x="38110" y="56022"/>
                        </a:lnTo>
                        <a:lnTo>
                          <a:pt x="3798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4" name="フリーフォーム: 図形 1723">
                    <a:extLst>
                      <a:ext uri="{FF2B5EF4-FFF2-40B4-BE49-F238E27FC236}">
                        <a16:creationId xmlns:a16="http://schemas.microsoft.com/office/drawing/2014/main" id="{716CC8AF-81E0-426A-B96B-47020BFFA979}"/>
                      </a:ext>
                    </a:extLst>
                  </p:cNvPr>
                  <p:cNvSpPr/>
                  <p:nvPr/>
                </p:nvSpPr>
                <p:spPr>
                  <a:xfrm>
                    <a:off x="22615528" y="29234504"/>
                    <a:ext cx="981436" cy="648274"/>
                  </a:xfrm>
                  <a:custGeom>
                    <a:avLst/>
                    <a:gdLst>
                      <a:gd name="connsiteX0" fmla="*/ 841016 w 981436"/>
                      <a:gd name="connsiteY0" fmla="*/ 0 h 648274"/>
                      <a:gd name="connsiteX1" fmla="*/ 898522 w 981436"/>
                      <a:gd name="connsiteY1" fmla="*/ 42172 h 648274"/>
                      <a:gd name="connsiteX2" fmla="*/ 898522 w 981436"/>
                      <a:gd name="connsiteY2" fmla="*/ 131072 h 648274"/>
                      <a:gd name="connsiteX3" fmla="*/ 962022 w 981436"/>
                      <a:gd name="connsiteY3" fmla="*/ 213620 h 648274"/>
                      <a:gd name="connsiteX4" fmla="*/ 981436 w 981436"/>
                      <a:gd name="connsiteY4" fmla="*/ 216394 h 648274"/>
                      <a:gd name="connsiteX5" fmla="*/ 981072 w 981436"/>
                      <a:gd name="connsiteY5" fmla="*/ 216796 h 648274"/>
                      <a:gd name="connsiteX6" fmla="*/ 828672 w 981436"/>
                      <a:gd name="connsiteY6" fmla="*/ 299346 h 648274"/>
                      <a:gd name="connsiteX7" fmla="*/ 793748 w 981436"/>
                      <a:gd name="connsiteY7" fmla="*/ 385072 h 648274"/>
                      <a:gd name="connsiteX8" fmla="*/ 796922 w 981436"/>
                      <a:gd name="connsiteY8" fmla="*/ 458096 h 648274"/>
                      <a:gd name="connsiteX9" fmla="*/ 666748 w 981436"/>
                      <a:gd name="connsiteY9" fmla="*/ 556520 h 648274"/>
                      <a:gd name="connsiteX10" fmla="*/ 570728 w 981436"/>
                      <a:gd name="connsiteY10" fmla="*/ 648274 h 648274"/>
                      <a:gd name="connsiteX11" fmla="*/ 442592 w 981436"/>
                      <a:gd name="connsiteY11" fmla="*/ 597796 h 648274"/>
                      <a:gd name="connsiteX12" fmla="*/ 343532 w 981436"/>
                      <a:gd name="connsiteY12" fmla="*/ 605416 h 648274"/>
                      <a:gd name="connsiteX13" fmla="*/ 130172 w 981436"/>
                      <a:gd name="connsiteY13" fmla="*/ 536836 h 648274"/>
                      <a:gd name="connsiteX14" fmla="*/ 85072 w 981436"/>
                      <a:gd name="connsiteY14" fmla="*/ 543278 h 648274"/>
                      <a:gd name="connsiteX15" fmla="*/ 69848 w 981436"/>
                      <a:gd name="connsiteY15" fmla="*/ 512072 h 648274"/>
                      <a:gd name="connsiteX16" fmla="*/ 9522 w 981436"/>
                      <a:gd name="connsiteY16" fmla="*/ 454920 h 648274"/>
                      <a:gd name="connsiteX17" fmla="*/ 0 w 981436"/>
                      <a:gd name="connsiteY17" fmla="*/ 461268 h 648274"/>
                      <a:gd name="connsiteX18" fmla="*/ 6348 w 981436"/>
                      <a:gd name="connsiteY18" fmla="*/ 451746 h 648274"/>
                      <a:gd name="connsiteX19" fmla="*/ 85722 w 981436"/>
                      <a:gd name="connsiteY19" fmla="*/ 426346 h 648274"/>
                      <a:gd name="connsiteX20" fmla="*/ 107948 w 981436"/>
                      <a:gd name="connsiteY20" fmla="*/ 394596 h 648274"/>
                      <a:gd name="connsiteX21" fmla="*/ 168272 w 981436"/>
                      <a:gd name="connsiteY21" fmla="*/ 394596 h 648274"/>
                      <a:gd name="connsiteX22" fmla="*/ 263522 w 981436"/>
                      <a:gd name="connsiteY22" fmla="*/ 270772 h 648274"/>
                      <a:gd name="connsiteX23" fmla="*/ 319772 w 981436"/>
                      <a:gd name="connsiteY23" fmla="*/ 239338 h 648274"/>
                      <a:gd name="connsiteX24" fmla="*/ 317496 w 981436"/>
                      <a:gd name="connsiteY24" fmla="*/ 242196 h 648274"/>
                      <a:gd name="connsiteX25" fmla="*/ 517522 w 981436"/>
                      <a:gd name="connsiteY25" fmla="*/ 146946 h 648274"/>
                      <a:gd name="connsiteX26" fmla="*/ 609596 w 981436"/>
                      <a:gd name="connsiteY26" fmla="*/ 42172 h 648274"/>
                      <a:gd name="connsiteX27" fmla="*/ 666748 w 981436"/>
                      <a:gd name="connsiteY27" fmla="*/ 29472 h 648274"/>
                      <a:gd name="connsiteX28" fmla="*/ 723896 w 981436"/>
                      <a:gd name="connsiteY28" fmla="*/ 80272 h 648274"/>
                      <a:gd name="connsiteX29" fmla="*/ 771522 w 981436"/>
                      <a:gd name="connsiteY29" fmla="*/ 67572 h 648274"/>
                      <a:gd name="connsiteX30" fmla="*/ 809622 w 981436"/>
                      <a:gd name="connsiteY30" fmla="*/ 7246 h 648274"/>
                      <a:gd name="connsiteX31" fmla="*/ 841016 w 981436"/>
                      <a:gd name="connsiteY31" fmla="*/ 0 h 648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981436" h="648274">
                        <a:moveTo>
                          <a:pt x="841016" y="0"/>
                        </a:moveTo>
                        <a:lnTo>
                          <a:pt x="898522" y="42172"/>
                        </a:lnTo>
                        <a:lnTo>
                          <a:pt x="898522" y="131072"/>
                        </a:lnTo>
                        <a:lnTo>
                          <a:pt x="962022" y="213620"/>
                        </a:lnTo>
                        <a:lnTo>
                          <a:pt x="981436" y="216394"/>
                        </a:lnTo>
                        <a:lnTo>
                          <a:pt x="981072" y="216796"/>
                        </a:lnTo>
                        <a:lnTo>
                          <a:pt x="828672" y="299346"/>
                        </a:lnTo>
                        <a:lnTo>
                          <a:pt x="793748" y="385072"/>
                        </a:lnTo>
                        <a:lnTo>
                          <a:pt x="796922" y="458096"/>
                        </a:lnTo>
                        <a:lnTo>
                          <a:pt x="666748" y="556520"/>
                        </a:lnTo>
                        <a:lnTo>
                          <a:pt x="570728" y="648274"/>
                        </a:lnTo>
                        <a:lnTo>
                          <a:pt x="442592" y="597796"/>
                        </a:lnTo>
                        <a:lnTo>
                          <a:pt x="343532" y="605416"/>
                        </a:lnTo>
                        <a:lnTo>
                          <a:pt x="130172" y="536836"/>
                        </a:lnTo>
                        <a:lnTo>
                          <a:pt x="85072" y="543278"/>
                        </a:lnTo>
                        <a:lnTo>
                          <a:pt x="69848" y="512072"/>
                        </a:lnTo>
                        <a:lnTo>
                          <a:pt x="9522" y="454920"/>
                        </a:lnTo>
                        <a:lnTo>
                          <a:pt x="0" y="461268"/>
                        </a:lnTo>
                        <a:lnTo>
                          <a:pt x="6348" y="451746"/>
                        </a:lnTo>
                        <a:lnTo>
                          <a:pt x="85722" y="426346"/>
                        </a:lnTo>
                        <a:lnTo>
                          <a:pt x="107948" y="394596"/>
                        </a:lnTo>
                        <a:lnTo>
                          <a:pt x="168272" y="394596"/>
                        </a:lnTo>
                        <a:lnTo>
                          <a:pt x="263522" y="270772"/>
                        </a:lnTo>
                        <a:lnTo>
                          <a:pt x="319772" y="239338"/>
                        </a:lnTo>
                        <a:lnTo>
                          <a:pt x="317496" y="242196"/>
                        </a:lnTo>
                        <a:lnTo>
                          <a:pt x="517522" y="146946"/>
                        </a:lnTo>
                        <a:lnTo>
                          <a:pt x="609596" y="42172"/>
                        </a:lnTo>
                        <a:lnTo>
                          <a:pt x="666748" y="29472"/>
                        </a:lnTo>
                        <a:lnTo>
                          <a:pt x="723896" y="80272"/>
                        </a:lnTo>
                        <a:lnTo>
                          <a:pt x="771522" y="67572"/>
                        </a:lnTo>
                        <a:lnTo>
                          <a:pt x="809622" y="7246"/>
                        </a:lnTo>
                        <a:lnTo>
                          <a:pt x="84101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5" name="フリーフォーム: 図形 1724">
                    <a:extLst>
                      <a:ext uri="{FF2B5EF4-FFF2-40B4-BE49-F238E27FC236}">
                        <a16:creationId xmlns:a16="http://schemas.microsoft.com/office/drawing/2014/main" id="{11035429-9216-4707-9124-7B6E7F36855C}"/>
                      </a:ext>
                    </a:extLst>
                  </p:cNvPr>
                  <p:cNvSpPr/>
                  <p:nvPr/>
                </p:nvSpPr>
                <p:spPr>
                  <a:xfrm>
                    <a:off x="22599650" y="29071772"/>
                    <a:ext cx="481770" cy="634586"/>
                  </a:xfrm>
                  <a:custGeom>
                    <a:avLst/>
                    <a:gdLst>
                      <a:gd name="connsiteX0" fmla="*/ 144734 w 481770"/>
                      <a:gd name="connsiteY0" fmla="*/ 0 h 634586"/>
                      <a:gd name="connsiteX1" fmla="*/ 298450 w 481770"/>
                      <a:gd name="connsiteY1" fmla="*/ 82348 h 634586"/>
                      <a:gd name="connsiteX2" fmla="*/ 481770 w 481770"/>
                      <a:gd name="connsiteY2" fmla="*/ 94990 h 634586"/>
                      <a:gd name="connsiteX3" fmla="*/ 469900 w 481770"/>
                      <a:gd name="connsiteY3" fmla="*/ 233478 h 634586"/>
                      <a:gd name="connsiteX4" fmla="*/ 335650 w 481770"/>
                      <a:gd name="connsiteY4" fmla="*/ 402070 h 634586"/>
                      <a:gd name="connsiteX5" fmla="*/ 279400 w 481770"/>
                      <a:gd name="connsiteY5" fmla="*/ 433504 h 634586"/>
                      <a:gd name="connsiteX6" fmla="*/ 184150 w 481770"/>
                      <a:gd name="connsiteY6" fmla="*/ 557328 h 634586"/>
                      <a:gd name="connsiteX7" fmla="*/ 123826 w 481770"/>
                      <a:gd name="connsiteY7" fmla="*/ 557328 h 634586"/>
                      <a:gd name="connsiteX8" fmla="*/ 101600 w 481770"/>
                      <a:gd name="connsiteY8" fmla="*/ 589078 h 634586"/>
                      <a:gd name="connsiteX9" fmla="*/ 22226 w 481770"/>
                      <a:gd name="connsiteY9" fmla="*/ 614478 h 634586"/>
                      <a:gd name="connsiteX10" fmla="*/ 15878 w 481770"/>
                      <a:gd name="connsiteY10" fmla="*/ 624000 h 634586"/>
                      <a:gd name="connsiteX11" fmla="*/ 0 w 481770"/>
                      <a:gd name="connsiteY11" fmla="*/ 634586 h 634586"/>
                      <a:gd name="connsiteX12" fmla="*/ 0 w 481770"/>
                      <a:gd name="connsiteY12" fmla="*/ 557328 h 634586"/>
                      <a:gd name="connsiteX13" fmla="*/ 50800 w 481770"/>
                      <a:gd name="connsiteY13" fmla="*/ 519228 h 634586"/>
                      <a:gd name="connsiteX14" fmla="*/ 53974 w 481770"/>
                      <a:gd name="connsiteY14" fmla="*/ 433504 h 634586"/>
                      <a:gd name="connsiteX15" fmla="*/ 50800 w 481770"/>
                      <a:gd name="connsiteY15" fmla="*/ 357304 h 634586"/>
                      <a:gd name="connsiteX16" fmla="*/ 117474 w 481770"/>
                      <a:gd name="connsiteY16" fmla="*/ 319204 h 634586"/>
                      <a:gd name="connsiteX17" fmla="*/ 101600 w 481770"/>
                      <a:gd name="connsiteY17" fmla="*/ 169978 h 634586"/>
                      <a:gd name="connsiteX18" fmla="*/ 133350 w 481770"/>
                      <a:gd name="connsiteY18" fmla="*/ 109652 h 634586"/>
                      <a:gd name="connsiteX19" fmla="*/ 98426 w 481770"/>
                      <a:gd name="connsiteY19" fmla="*/ 49328 h 634586"/>
                      <a:gd name="connsiteX20" fmla="*/ 144734 w 481770"/>
                      <a:gd name="connsiteY20" fmla="*/ 0 h 634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81770" h="634586">
                        <a:moveTo>
                          <a:pt x="144734" y="0"/>
                        </a:moveTo>
                        <a:lnTo>
                          <a:pt x="298450" y="82348"/>
                        </a:lnTo>
                        <a:lnTo>
                          <a:pt x="481770" y="94990"/>
                        </a:lnTo>
                        <a:lnTo>
                          <a:pt x="469900" y="233478"/>
                        </a:lnTo>
                        <a:lnTo>
                          <a:pt x="335650" y="402070"/>
                        </a:lnTo>
                        <a:lnTo>
                          <a:pt x="279400" y="433504"/>
                        </a:lnTo>
                        <a:lnTo>
                          <a:pt x="184150" y="557328"/>
                        </a:lnTo>
                        <a:lnTo>
                          <a:pt x="123826" y="557328"/>
                        </a:lnTo>
                        <a:lnTo>
                          <a:pt x="101600" y="589078"/>
                        </a:lnTo>
                        <a:lnTo>
                          <a:pt x="22226" y="614478"/>
                        </a:lnTo>
                        <a:lnTo>
                          <a:pt x="15878" y="624000"/>
                        </a:lnTo>
                        <a:lnTo>
                          <a:pt x="0" y="634586"/>
                        </a:lnTo>
                        <a:lnTo>
                          <a:pt x="0" y="557328"/>
                        </a:lnTo>
                        <a:lnTo>
                          <a:pt x="50800" y="519228"/>
                        </a:lnTo>
                        <a:lnTo>
                          <a:pt x="53974" y="433504"/>
                        </a:lnTo>
                        <a:lnTo>
                          <a:pt x="50800" y="357304"/>
                        </a:lnTo>
                        <a:lnTo>
                          <a:pt x="117474" y="319204"/>
                        </a:lnTo>
                        <a:lnTo>
                          <a:pt x="101600" y="169978"/>
                        </a:lnTo>
                        <a:lnTo>
                          <a:pt x="133350" y="109652"/>
                        </a:lnTo>
                        <a:lnTo>
                          <a:pt x="98426" y="49328"/>
                        </a:lnTo>
                        <a:lnTo>
                          <a:pt x="1447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6" name="フリーフォーム: 図形 1725">
                    <a:extLst>
                      <a:ext uri="{FF2B5EF4-FFF2-40B4-BE49-F238E27FC236}">
                        <a16:creationId xmlns:a16="http://schemas.microsoft.com/office/drawing/2014/main" id="{03A4438C-364A-419B-B70E-6128451475A1}"/>
                      </a:ext>
                    </a:extLst>
                  </p:cNvPr>
                  <p:cNvSpPr/>
                  <p:nvPr/>
                </p:nvSpPr>
                <p:spPr>
                  <a:xfrm>
                    <a:off x="23186256" y="29407052"/>
                    <a:ext cx="861194" cy="699568"/>
                  </a:xfrm>
                  <a:custGeom>
                    <a:avLst/>
                    <a:gdLst>
                      <a:gd name="connsiteX0" fmla="*/ 597180 w 861194"/>
                      <a:gd name="connsiteY0" fmla="*/ 0 h 699568"/>
                      <a:gd name="connsiteX1" fmla="*/ 607194 w 861194"/>
                      <a:gd name="connsiteY1" fmla="*/ 28372 h 699568"/>
                      <a:gd name="connsiteX2" fmla="*/ 664344 w 861194"/>
                      <a:gd name="connsiteY2" fmla="*/ 50598 h 699568"/>
                      <a:gd name="connsiteX3" fmla="*/ 705620 w 861194"/>
                      <a:gd name="connsiteY3" fmla="*/ 50598 h 699568"/>
                      <a:gd name="connsiteX4" fmla="*/ 750068 w 861194"/>
                      <a:gd name="connsiteY4" fmla="*/ 82348 h 699568"/>
                      <a:gd name="connsiteX5" fmla="*/ 750068 w 861194"/>
                      <a:gd name="connsiteY5" fmla="*/ 123624 h 699568"/>
                      <a:gd name="connsiteX6" fmla="*/ 721494 w 861194"/>
                      <a:gd name="connsiteY6" fmla="*/ 164898 h 699568"/>
                      <a:gd name="connsiteX7" fmla="*/ 861194 w 861194"/>
                      <a:gd name="connsiteY7" fmla="*/ 244272 h 699568"/>
                      <a:gd name="connsiteX8" fmla="*/ 810394 w 861194"/>
                      <a:gd name="connsiteY8" fmla="*/ 288724 h 699568"/>
                      <a:gd name="connsiteX9" fmla="*/ 797694 w 861194"/>
                      <a:gd name="connsiteY9" fmla="*/ 345872 h 699568"/>
                      <a:gd name="connsiteX10" fmla="*/ 777764 w 861194"/>
                      <a:gd name="connsiteY10" fmla="*/ 359158 h 699568"/>
                      <a:gd name="connsiteX11" fmla="*/ 755784 w 861194"/>
                      <a:gd name="connsiteY11" fmla="*/ 326188 h 699568"/>
                      <a:gd name="connsiteX12" fmla="*/ 679584 w 861194"/>
                      <a:gd name="connsiteY12" fmla="*/ 333808 h 699568"/>
                      <a:gd name="connsiteX13" fmla="*/ 534804 w 861194"/>
                      <a:gd name="connsiteY13" fmla="*/ 410008 h 699568"/>
                      <a:gd name="connsiteX14" fmla="*/ 527184 w 861194"/>
                      <a:gd name="connsiteY14" fmla="*/ 486208 h 699568"/>
                      <a:gd name="connsiteX15" fmla="*/ 443364 w 861194"/>
                      <a:gd name="connsiteY15" fmla="*/ 486208 h 699568"/>
                      <a:gd name="connsiteX16" fmla="*/ 435744 w 861194"/>
                      <a:gd name="connsiteY16" fmla="*/ 539548 h 699568"/>
                      <a:gd name="connsiteX17" fmla="*/ 329064 w 861194"/>
                      <a:gd name="connsiteY17" fmla="*/ 554788 h 699568"/>
                      <a:gd name="connsiteX18" fmla="*/ 329064 w 861194"/>
                      <a:gd name="connsiteY18" fmla="*/ 615748 h 699568"/>
                      <a:gd name="connsiteX19" fmla="*/ 283344 w 861194"/>
                      <a:gd name="connsiteY19" fmla="*/ 691948 h 699568"/>
                      <a:gd name="connsiteX20" fmla="*/ 207144 w 861194"/>
                      <a:gd name="connsiteY20" fmla="*/ 699568 h 699568"/>
                      <a:gd name="connsiteX21" fmla="*/ 123324 w 861194"/>
                      <a:gd name="connsiteY21" fmla="*/ 524308 h 699568"/>
                      <a:gd name="connsiteX22" fmla="*/ 0 w 861194"/>
                      <a:gd name="connsiteY22" fmla="*/ 475726 h 699568"/>
                      <a:gd name="connsiteX23" fmla="*/ 96020 w 861194"/>
                      <a:gd name="connsiteY23" fmla="*/ 383972 h 699568"/>
                      <a:gd name="connsiteX24" fmla="*/ 226194 w 861194"/>
                      <a:gd name="connsiteY24" fmla="*/ 285548 h 699568"/>
                      <a:gd name="connsiteX25" fmla="*/ 223020 w 861194"/>
                      <a:gd name="connsiteY25" fmla="*/ 212524 h 699568"/>
                      <a:gd name="connsiteX26" fmla="*/ 257944 w 861194"/>
                      <a:gd name="connsiteY26" fmla="*/ 126798 h 699568"/>
                      <a:gd name="connsiteX27" fmla="*/ 410344 w 861194"/>
                      <a:gd name="connsiteY27" fmla="*/ 44248 h 699568"/>
                      <a:gd name="connsiteX28" fmla="*/ 410708 w 861194"/>
                      <a:gd name="connsiteY28" fmla="*/ 43846 h 699568"/>
                      <a:gd name="connsiteX29" fmla="*/ 435744 w 861194"/>
                      <a:gd name="connsiteY29" fmla="*/ 47424 h 699568"/>
                      <a:gd name="connsiteX30" fmla="*/ 553220 w 861194"/>
                      <a:gd name="connsiteY30" fmla="*/ 31548 h 699568"/>
                      <a:gd name="connsiteX31" fmla="*/ 597180 w 861194"/>
                      <a:gd name="connsiteY31" fmla="*/ 0 h 699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61194" h="699568">
                        <a:moveTo>
                          <a:pt x="597180" y="0"/>
                        </a:moveTo>
                        <a:lnTo>
                          <a:pt x="607194" y="28372"/>
                        </a:lnTo>
                        <a:lnTo>
                          <a:pt x="664344" y="50598"/>
                        </a:lnTo>
                        <a:lnTo>
                          <a:pt x="705620" y="50598"/>
                        </a:lnTo>
                        <a:lnTo>
                          <a:pt x="750068" y="82348"/>
                        </a:lnTo>
                        <a:lnTo>
                          <a:pt x="750068" y="123624"/>
                        </a:lnTo>
                        <a:lnTo>
                          <a:pt x="721494" y="164898"/>
                        </a:lnTo>
                        <a:lnTo>
                          <a:pt x="861194" y="244272"/>
                        </a:lnTo>
                        <a:lnTo>
                          <a:pt x="810394" y="288724"/>
                        </a:lnTo>
                        <a:lnTo>
                          <a:pt x="797694" y="345872"/>
                        </a:lnTo>
                        <a:lnTo>
                          <a:pt x="777764" y="359158"/>
                        </a:lnTo>
                        <a:lnTo>
                          <a:pt x="755784" y="326188"/>
                        </a:lnTo>
                        <a:lnTo>
                          <a:pt x="679584" y="333808"/>
                        </a:lnTo>
                        <a:lnTo>
                          <a:pt x="534804" y="410008"/>
                        </a:lnTo>
                        <a:lnTo>
                          <a:pt x="527184" y="486208"/>
                        </a:lnTo>
                        <a:lnTo>
                          <a:pt x="443364" y="486208"/>
                        </a:lnTo>
                        <a:lnTo>
                          <a:pt x="435744" y="539548"/>
                        </a:lnTo>
                        <a:lnTo>
                          <a:pt x="329064" y="554788"/>
                        </a:lnTo>
                        <a:lnTo>
                          <a:pt x="329064" y="615748"/>
                        </a:lnTo>
                        <a:lnTo>
                          <a:pt x="283344" y="691948"/>
                        </a:lnTo>
                        <a:lnTo>
                          <a:pt x="207144" y="699568"/>
                        </a:lnTo>
                        <a:lnTo>
                          <a:pt x="123324" y="524308"/>
                        </a:lnTo>
                        <a:lnTo>
                          <a:pt x="0" y="475726"/>
                        </a:lnTo>
                        <a:lnTo>
                          <a:pt x="96020" y="383972"/>
                        </a:lnTo>
                        <a:lnTo>
                          <a:pt x="226194" y="285548"/>
                        </a:lnTo>
                        <a:lnTo>
                          <a:pt x="223020" y="212524"/>
                        </a:lnTo>
                        <a:lnTo>
                          <a:pt x="257944" y="126798"/>
                        </a:lnTo>
                        <a:lnTo>
                          <a:pt x="410344" y="44248"/>
                        </a:lnTo>
                        <a:lnTo>
                          <a:pt x="410708" y="43846"/>
                        </a:lnTo>
                        <a:lnTo>
                          <a:pt x="435744" y="47424"/>
                        </a:lnTo>
                        <a:lnTo>
                          <a:pt x="553220" y="31548"/>
                        </a:lnTo>
                        <a:lnTo>
                          <a:pt x="5971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7" name="フリーフォーム: 図形 1726">
                    <a:extLst>
                      <a:ext uri="{FF2B5EF4-FFF2-40B4-BE49-F238E27FC236}">
                        <a16:creationId xmlns:a16="http://schemas.microsoft.com/office/drawing/2014/main" id="{D87305D0-DD46-4D24-A2CB-E24FD4AE027F}"/>
                      </a:ext>
                    </a:extLst>
                  </p:cNvPr>
                  <p:cNvSpPr/>
                  <p:nvPr/>
                </p:nvSpPr>
                <p:spPr>
                  <a:xfrm>
                    <a:off x="21958300" y="29543376"/>
                    <a:ext cx="511176" cy="606424"/>
                  </a:xfrm>
                  <a:custGeom>
                    <a:avLst/>
                    <a:gdLst>
                      <a:gd name="connsiteX0" fmla="*/ 476250 w 511176"/>
                      <a:gd name="connsiteY0" fmla="*/ 0 h 606424"/>
                      <a:gd name="connsiteX1" fmla="*/ 511176 w 511176"/>
                      <a:gd name="connsiteY1" fmla="*/ 57148 h 606424"/>
                      <a:gd name="connsiteX2" fmla="*/ 508000 w 511176"/>
                      <a:gd name="connsiteY2" fmla="*/ 139700 h 606424"/>
                      <a:gd name="connsiteX3" fmla="*/ 509492 w 511176"/>
                      <a:gd name="connsiteY3" fmla="*/ 144300 h 606424"/>
                      <a:gd name="connsiteX4" fmla="*/ 504824 w 511176"/>
                      <a:gd name="connsiteY4" fmla="*/ 142874 h 606424"/>
                      <a:gd name="connsiteX5" fmla="*/ 466724 w 511176"/>
                      <a:gd name="connsiteY5" fmla="*/ 273048 h 606424"/>
                      <a:gd name="connsiteX6" fmla="*/ 396876 w 511176"/>
                      <a:gd name="connsiteY6" fmla="*/ 295274 h 606424"/>
                      <a:gd name="connsiteX7" fmla="*/ 273050 w 511176"/>
                      <a:gd name="connsiteY7" fmla="*/ 384174 h 606424"/>
                      <a:gd name="connsiteX8" fmla="*/ 263524 w 511176"/>
                      <a:gd name="connsiteY8" fmla="*/ 473074 h 606424"/>
                      <a:gd name="connsiteX9" fmla="*/ 267834 w 511176"/>
                      <a:gd name="connsiteY9" fmla="*/ 478308 h 606424"/>
                      <a:gd name="connsiteX10" fmla="*/ 180976 w 511176"/>
                      <a:gd name="connsiteY10" fmla="*/ 523874 h 606424"/>
                      <a:gd name="connsiteX11" fmla="*/ 120650 w 511176"/>
                      <a:gd name="connsiteY11" fmla="*/ 606424 h 606424"/>
                      <a:gd name="connsiteX12" fmla="*/ 22224 w 511176"/>
                      <a:gd name="connsiteY12" fmla="*/ 574674 h 606424"/>
                      <a:gd name="connsiteX13" fmla="*/ 20816 w 511176"/>
                      <a:gd name="connsiteY13" fmla="*/ 576484 h 606424"/>
                      <a:gd name="connsiteX14" fmla="*/ 0 w 511176"/>
                      <a:gd name="connsiteY14" fmla="*/ 530224 h 606424"/>
                      <a:gd name="connsiteX15" fmla="*/ 85724 w 511176"/>
                      <a:gd name="connsiteY15" fmla="*/ 463548 h 606424"/>
                      <a:gd name="connsiteX16" fmla="*/ 95250 w 511176"/>
                      <a:gd name="connsiteY16" fmla="*/ 301624 h 606424"/>
                      <a:gd name="connsiteX17" fmla="*/ 171450 w 511176"/>
                      <a:gd name="connsiteY17" fmla="*/ 288924 h 606424"/>
                      <a:gd name="connsiteX18" fmla="*/ 222250 w 511176"/>
                      <a:gd name="connsiteY18" fmla="*/ 187324 h 606424"/>
                      <a:gd name="connsiteX19" fmla="*/ 152400 w 511176"/>
                      <a:gd name="connsiteY19" fmla="*/ 168274 h 606424"/>
                      <a:gd name="connsiteX20" fmla="*/ 82550 w 511176"/>
                      <a:gd name="connsiteY20" fmla="*/ 123824 h 606424"/>
                      <a:gd name="connsiteX21" fmla="*/ 56118 w 511176"/>
                      <a:gd name="connsiteY21" fmla="*/ 89046 h 606424"/>
                      <a:gd name="connsiteX22" fmla="*/ 117476 w 511176"/>
                      <a:gd name="connsiteY22" fmla="*/ 6348 h 606424"/>
                      <a:gd name="connsiteX23" fmla="*/ 206376 w 511176"/>
                      <a:gd name="connsiteY23" fmla="*/ 53974 h 606424"/>
                      <a:gd name="connsiteX24" fmla="*/ 254000 w 511176"/>
                      <a:gd name="connsiteY24" fmla="*/ 53974 h 606424"/>
                      <a:gd name="connsiteX25" fmla="*/ 273050 w 511176"/>
                      <a:gd name="connsiteY25" fmla="*/ 25400 h 606424"/>
                      <a:gd name="connsiteX26" fmla="*/ 269198 w 511176"/>
                      <a:gd name="connsiteY26" fmla="*/ 9990 h 606424"/>
                      <a:gd name="connsiteX27" fmla="*/ 396876 w 511176"/>
                      <a:gd name="connsiteY27" fmla="*/ 25400 h 606424"/>
                      <a:gd name="connsiteX28" fmla="*/ 476250 w 511176"/>
                      <a:gd name="connsiteY28" fmla="*/ 0 h 606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511176" h="606424">
                        <a:moveTo>
                          <a:pt x="476250" y="0"/>
                        </a:moveTo>
                        <a:lnTo>
                          <a:pt x="511176" y="57148"/>
                        </a:lnTo>
                        <a:lnTo>
                          <a:pt x="508000" y="139700"/>
                        </a:lnTo>
                        <a:lnTo>
                          <a:pt x="509492" y="144300"/>
                        </a:lnTo>
                        <a:lnTo>
                          <a:pt x="504824" y="142874"/>
                        </a:lnTo>
                        <a:lnTo>
                          <a:pt x="466724" y="273048"/>
                        </a:lnTo>
                        <a:lnTo>
                          <a:pt x="396876" y="295274"/>
                        </a:lnTo>
                        <a:lnTo>
                          <a:pt x="273050" y="384174"/>
                        </a:lnTo>
                        <a:lnTo>
                          <a:pt x="263524" y="473074"/>
                        </a:lnTo>
                        <a:lnTo>
                          <a:pt x="267834" y="478308"/>
                        </a:lnTo>
                        <a:lnTo>
                          <a:pt x="180976" y="523874"/>
                        </a:lnTo>
                        <a:lnTo>
                          <a:pt x="120650" y="606424"/>
                        </a:lnTo>
                        <a:lnTo>
                          <a:pt x="22224" y="574674"/>
                        </a:lnTo>
                        <a:lnTo>
                          <a:pt x="20816" y="576484"/>
                        </a:lnTo>
                        <a:lnTo>
                          <a:pt x="0" y="530224"/>
                        </a:lnTo>
                        <a:lnTo>
                          <a:pt x="85724" y="463548"/>
                        </a:lnTo>
                        <a:lnTo>
                          <a:pt x="95250" y="301624"/>
                        </a:lnTo>
                        <a:lnTo>
                          <a:pt x="171450" y="288924"/>
                        </a:lnTo>
                        <a:lnTo>
                          <a:pt x="222250" y="187324"/>
                        </a:lnTo>
                        <a:lnTo>
                          <a:pt x="152400" y="168274"/>
                        </a:lnTo>
                        <a:lnTo>
                          <a:pt x="82550" y="123824"/>
                        </a:lnTo>
                        <a:lnTo>
                          <a:pt x="56118" y="89046"/>
                        </a:lnTo>
                        <a:lnTo>
                          <a:pt x="117476" y="6348"/>
                        </a:lnTo>
                        <a:lnTo>
                          <a:pt x="206376" y="53974"/>
                        </a:lnTo>
                        <a:lnTo>
                          <a:pt x="254000" y="53974"/>
                        </a:lnTo>
                        <a:lnTo>
                          <a:pt x="273050" y="25400"/>
                        </a:lnTo>
                        <a:lnTo>
                          <a:pt x="269198" y="9990"/>
                        </a:lnTo>
                        <a:lnTo>
                          <a:pt x="396876" y="25400"/>
                        </a:lnTo>
                        <a:lnTo>
                          <a:pt x="4762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8" name="フリーフォーム: 図形 1707">
                  <a:extLst>
                    <a:ext uri="{FF2B5EF4-FFF2-40B4-BE49-F238E27FC236}">
                      <a16:creationId xmlns:a16="http://schemas.microsoft.com/office/drawing/2014/main" id="{C94D4A1E-69EB-4045-BCAA-62A82D84167A}"/>
                    </a:ext>
                  </a:extLst>
                </p:cNvPr>
                <p:cNvSpPr/>
                <p:nvPr/>
              </p:nvSpPr>
              <p:spPr>
                <a:xfrm>
                  <a:off x="21275040" y="28758862"/>
                  <a:ext cx="4232910" cy="2048798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6" name="グループ化 1685">
                <a:extLst>
                  <a:ext uri="{FF2B5EF4-FFF2-40B4-BE49-F238E27FC236}">
                    <a16:creationId xmlns:a16="http://schemas.microsoft.com/office/drawing/2014/main" id="{95E3C488-6619-4BC5-8BC2-C4BEFEDDCFEF}"/>
                  </a:ext>
                </a:extLst>
              </p:cNvPr>
              <p:cNvGrpSpPr/>
              <p:nvPr/>
            </p:nvGrpSpPr>
            <p:grpSpPr>
              <a:xfrm>
                <a:off x="21412412" y="28922147"/>
                <a:ext cx="4111260" cy="1690995"/>
                <a:chOff x="21412412" y="28922147"/>
                <a:chExt cx="4111260" cy="1690995"/>
              </a:xfrm>
            </p:grpSpPr>
            <p:sp>
              <p:nvSpPr>
                <p:cNvPr id="1687" name="正方形/長方形 1686">
                  <a:extLst>
                    <a:ext uri="{FF2B5EF4-FFF2-40B4-BE49-F238E27FC236}">
                      <a16:creationId xmlns:a16="http://schemas.microsoft.com/office/drawing/2014/main" id="{9ED105D4-DAD0-4954-9A1A-F26795E55B24}"/>
                    </a:ext>
                  </a:extLst>
                </p:cNvPr>
                <p:cNvSpPr/>
                <p:nvPr/>
              </p:nvSpPr>
              <p:spPr>
                <a:xfrm>
                  <a:off x="24071580" y="294015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鳥取市</a:t>
                  </a:r>
                </a:p>
              </p:txBody>
            </p:sp>
            <p:sp>
              <p:nvSpPr>
                <p:cNvPr id="1688" name="正方形/長方形 1687">
                  <a:extLst>
                    <a:ext uri="{FF2B5EF4-FFF2-40B4-BE49-F238E27FC236}">
                      <a16:creationId xmlns:a16="http://schemas.microsoft.com/office/drawing/2014/main" id="{744BA144-FDD1-40A7-9F3A-493CC51351F1}"/>
                    </a:ext>
                  </a:extLst>
                </p:cNvPr>
                <p:cNvSpPr/>
                <p:nvPr/>
              </p:nvSpPr>
              <p:spPr>
                <a:xfrm>
                  <a:off x="21787389" y="294045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米子市</a:t>
                  </a:r>
                </a:p>
              </p:txBody>
            </p:sp>
            <p:sp>
              <p:nvSpPr>
                <p:cNvPr id="1689" name="正方形/長方形 1688">
                  <a:extLst>
                    <a:ext uri="{FF2B5EF4-FFF2-40B4-BE49-F238E27FC236}">
                      <a16:creationId xmlns:a16="http://schemas.microsoft.com/office/drawing/2014/main" id="{F7A681F8-6D0B-4A9F-B068-DD1E23E9C01A}"/>
                    </a:ext>
                  </a:extLst>
                </p:cNvPr>
                <p:cNvSpPr/>
                <p:nvPr/>
              </p:nvSpPr>
              <p:spPr>
                <a:xfrm>
                  <a:off x="22880368" y="2949123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倉吉市</a:t>
                  </a:r>
                </a:p>
              </p:txBody>
            </p:sp>
            <p:sp>
              <p:nvSpPr>
                <p:cNvPr id="1690" name="正方形/長方形 1689">
                  <a:extLst>
                    <a:ext uri="{FF2B5EF4-FFF2-40B4-BE49-F238E27FC236}">
                      <a16:creationId xmlns:a16="http://schemas.microsoft.com/office/drawing/2014/main" id="{C3E5A9CF-B54F-472D-AE75-99195DFB4C7D}"/>
                    </a:ext>
                  </a:extLst>
                </p:cNvPr>
                <p:cNvSpPr/>
                <p:nvPr/>
              </p:nvSpPr>
              <p:spPr>
                <a:xfrm>
                  <a:off x="22182823" y="2984555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江府町</a:t>
                  </a:r>
                </a:p>
              </p:txBody>
            </p:sp>
            <p:sp>
              <p:nvSpPr>
                <p:cNvPr id="1691" name="正方形/長方形 1690">
                  <a:extLst>
                    <a:ext uri="{FF2B5EF4-FFF2-40B4-BE49-F238E27FC236}">
                      <a16:creationId xmlns:a16="http://schemas.microsoft.com/office/drawing/2014/main" id="{20911502-0A1B-48A4-BFB0-65E55FC04731}"/>
                    </a:ext>
                  </a:extLst>
                </p:cNvPr>
                <p:cNvSpPr/>
                <p:nvPr/>
              </p:nvSpPr>
              <p:spPr>
                <a:xfrm>
                  <a:off x="21931145" y="3017057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日野町</a:t>
                  </a:r>
                </a:p>
              </p:txBody>
            </p:sp>
            <p:sp>
              <p:nvSpPr>
                <p:cNvPr id="1692" name="正方形/長方形 1691">
                  <a:extLst>
                    <a:ext uri="{FF2B5EF4-FFF2-40B4-BE49-F238E27FC236}">
                      <a16:creationId xmlns:a16="http://schemas.microsoft.com/office/drawing/2014/main" id="{0D77F470-7D2A-4B8E-820F-B590070668BD}"/>
                    </a:ext>
                  </a:extLst>
                </p:cNvPr>
                <p:cNvSpPr/>
                <p:nvPr/>
              </p:nvSpPr>
              <p:spPr>
                <a:xfrm>
                  <a:off x="22058761" y="2961214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伯耆町</a:t>
                  </a:r>
                </a:p>
              </p:txBody>
            </p:sp>
            <p:sp>
              <p:nvSpPr>
                <p:cNvPr id="1693" name="正方形/長方形 1692">
                  <a:extLst>
                    <a:ext uri="{FF2B5EF4-FFF2-40B4-BE49-F238E27FC236}">
                      <a16:creationId xmlns:a16="http://schemas.microsoft.com/office/drawing/2014/main" id="{8FE68A9B-77A7-4CBB-A9C9-01E1588A3737}"/>
                    </a:ext>
                  </a:extLst>
                </p:cNvPr>
                <p:cNvSpPr/>
                <p:nvPr/>
              </p:nvSpPr>
              <p:spPr>
                <a:xfrm>
                  <a:off x="22273138" y="29236001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大山町</a:t>
                  </a:r>
                </a:p>
              </p:txBody>
            </p:sp>
            <p:sp>
              <p:nvSpPr>
                <p:cNvPr id="1694" name="正方形/長方形 1693">
                  <a:extLst>
                    <a:ext uri="{FF2B5EF4-FFF2-40B4-BE49-F238E27FC236}">
                      <a16:creationId xmlns:a16="http://schemas.microsoft.com/office/drawing/2014/main" id="{0EF1E839-1538-47AD-9B5C-BCFDE8790A44}"/>
                    </a:ext>
                  </a:extLst>
                </p:cNvPr>
                <p:cNvSpPr/>
                <p:nvPr/>
              </p:nvSpPr>
              <p:spPr>
                <a:xfrm>
                  <a:off x="21727148" y="2973481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南部町</a:t>
                  </a:r>
                </a:p>
              </p:txBody>
            </p:sp>
            <p:sp>
              <p:nvSpPr>
                <p:cNvPr id="1695" name="正方形/長方形 1694">
                  <a:extLst>
                    <a:ext uri="{FF2B5EF4-FFF2-40B4-BE49-F238E27FC236}">
                      <a16:creationId xmlns:a16="http://schemas.microsoft.com/office/drawing/2014/main" id="{58482CFE-EAA8-4FFC-B8B2-6EF3B9B8655D}"/>
                    </a:ext>
                  </a:extLst>
                </p:cNvPr>
                <p:cNvSpPr/>
                <p:nvPr/>
              </p:nvSpPr>
              <p:spPr>
                <a:xfrm>
                  <a:off x="21752043" y="29262115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日吉津村</a:t>
                  </a:r>
                </a:p>
              </p:txBody>
            </p:sp>
            <p:sp>
              <p:nvSpPr>
                <p:cNvPr id="1696" name="正方形/長方形 1695">
                  <a:extLst>
                    <a:ext uri="{FF2B5EF4-FFF2-40B4-BE49-F238E27FC236}">
                      <a16:creationId xmlns:a16="http://schemas.microsoft.com/office/drawing/2014/main" id="{3DC2ED71-94E8-40E7-AA3E-03CC8FF477CF}"/>
                    </a:ext>
                  </a:extLst>
                </p:cNvPr>
                <p:cNvSpPr/>
                <p:nvPr/>
              </p:nvSpPr>
              <p:spPr>
                <a:xfrm>
                  <a:off x="22999447" y="29167857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北栄町</a:t>
                  </a:r>
                </a:p>
              </p:txBody>
            </p:sp>
            <p:sp>
              <p:nvSpPr>
                <p:cNvPr id="1697" name="正方形/長方形 1696">
                  <a:extLst>
                    <a:ext uri="{FF2B5EF4-FFF2-40B4-BE49-F238E27FC236}">
                      <a16:creationId xmlns:a16="http://schemas.microsoft.com/office/drawing/2014/main" id="{3EF084E1-1B98-4BF4-993B-2AB96168B8A7}"/>
                    </a:ext>
                  </a:extLst>
                </p:cNvPr>
                <p:cNvSpPr/>
                <p:nvPr/>
              </p:nvSpPr>
              <p:spPr>
                <a:xfrm>
                  <a:off x="22610657" y="2927277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琴浦町</a:t>
                  </a:r>
                </a:p>
              </p:txBody>
            </p:sp>
            <p:sp>
              <p:nvSpPr>
                <p:cNvPr id="1698" name="正方形/長方形 1697">
                  <a:extLst>
                    <a:ext uri="{FF2B5EF4-FFF2-40B4-BE49-F238E27FC236}">
                      <a16:creationId xmlns:a16="http://schemas.microsoft.com/office/drawing/2014/main" id="{E7571BC0-322E-40FC-A4E8-483FC6EB5B9E}"/>
                    </a:ext>
                  </a:extLst>
                </p:cNvPr>
                <p:cNvSpPr/>
                <p:nvPr/>
              </p:nvSpPr>
              <p:spPr>
                <a:xfrm>
                  <a:off x="23329656" y="29215653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湯梨浜町</a:t>
                  </a:r>
                </a:p>
              </p:txBody>
            </p:sp>
            <p:sp>
              <p:nvSpPr>
                <p:cNvPr id="1699" name="正方形/長方形 1698">
                  <a:extLst>
                    <a:ext uri="{FF2B5EF4-FFF2-40B4-BE49-F238E27FC236}">
                      <a16:creationId xmlns:a16="http://schemas.microsoft.com/office/drawing/2014/main" id="{146F4C72-973F-4EC4-B360-BB3EE0EF6D45}"/>
                    </a:ext>
                  </a:extLst>
                </p:cNvPr>
                <p:cNvSpPr/>
                <p:nvPr/>
              </p:nvSpPr>
              <p:spPr>
                <a:xfrm>
                  <a:off x="23379976" y="2958535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三朝町</a:t>
                  </a:r>
                </a:p>
              </p:txBody>
            </p:sp>
            <p:sp>
              <p:nvSpPr>
                <p:cNvPr id="1700" name="正方形/長方形 1699">
                  <a:extLst>
                    <a:ext uri="{FF2B5EF4-FFF2-40B4-BE49-F238E27FC236}">
                      <a16:creationId xmlns:a16="http://schemas.microsoft.com/office/drawing/2014/main" id="{9F7D62E7-C468-4378-A027-5F8F681397A2}"/>
                    </a:ext>
                  </a:extLst>
                </p:cNvPr>
                <p:cNvSpPr/>
                <p:nvPr/>
              </p:nvSpPr>
              <p:spPr>
                <a:xfrm>
                  <a:off x="24653215" y="2952221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八頭町</a:t>
                  </a:r>
                </a:p>
              </p:txBody>
            </p:sp>
            <p:sp>
              <p:nvSpPr>
                <p:cNvPr id="1701" name="正方形/長方形 1700">
                  <a:extLst>
                    <a:ext uri="{FF2B5EF4-FFF2-40B4-BE49-F238E27FC236}">
                      <a16:creationId xmlns:a16="http://schemas.microsoft.com/office/drawing/2014/main" id="{7F4A31F6-40A4-43FA-8110-9468D3191AAD}"/>
                    </a:ext>
                  </a:extLst>
                </p:cNvPr>
                <p:cNvSpPr/>
                <p:nvPr/>
              </p:nvSpPr>
              <p:spPr>
                <a:xfrm>
                  <a:off x="24785321" y="28922147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岩美町</a:t>
                  </a:r>
                </a:p>
              </p:txBody>
            </p:sp>
            <p:sp>
              <p:nvSpPr>
                <p:cNvPr id="1702" name="正方形/長方形 1701">
                  <a:extLst>
                    <a:ext uri="{FF2B5EF4-FFF2-40B4-BE49-F238E27FC236}">
                      <a16:creationId xmlns:a16="http://schemas.microsoft.com/office/drawing/2014/main" id="{076241DF-8B2E-412E-B25A-FAAB4140D3F4}"/>
                    </a:ext>
                  </a:extLst>
                </p:cNvPr>
                <p:cNvSpPr/>
                <p:nvPr/>
              </p:nvSpPr>
              <p:spPr>
                <a:xfrm>
                  <a:off x="21412412" y="2899567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境港市</a:t>
                  </a:r>
                </a:p>
              </p:txBody>
            </p:sp>
            <p:sp>
              <p:nvSpPr>
                <p:cNvPr id="1703" name="正方形/長方形 1702">
                  <a:extLst>
                    <a:ext uri="{FF2B5EF4-FFF2-40B4-BE49-F238E27FC236}">
                      <a16:creationId xmlns:a16="http://schemas.microsoft.com/office/drawing/2014/main" id="{CEE4DBFA-1F96-4606-8D48-FAA1CD19190E}"/>
                    </a:ext>
                  </a:extLst>
                </p:cNvPr>
                <p:cNvSpPr/>
                <p:nvPr/>
              </p:nvSpPr>
              <p:spPr>
                <a:xfrm>
                  <a:off x="25011993" y="2974313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若桜町</a:t>
                  </a:r>
                </a:p>
              </p:txBody>
            </p:sp>
            <p:sp>
              <p:nvSpPr>
                <p:cNvPr id="1704" name="正方形/長方形 1703">
                  <a:extLst>
                    <a:ext uri="{FF2B5EF4-FFF2-40B4-BE49-F238E27FC236}">
                      <a16:creationId xmlns:a16="http://schemas.microsoft.com/office/drawing/2014/main" id="{C5AE1585-3717-4551-ABCD-B1AB9651703D}"/>
                    </a:ext>
                  </a:extLst>
                </p:cNvPr>
                <p:cNvSpPr/>
                <p:nvPr/>
              </p:nvSpPr>
              <p:spPr>
                <a:xfrm>
                  <a:off x="24497628" y="2998846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智頭町</a:t>
                  </a:r>
                </a:p>
              </p:txBody>
            </p:sp>
            <p:sp>
              <p:nvSpPr>
                <p:cNvPr id="1705" name="正方形/長方形 1704">
                  <a:extLst>
                    <a:ext uri="{FF2B5EF4-FFF2-40B4-BE49-F238E27FC236}">
                      <a16:creationId xmlns:a16="http://schemas.microsoft.com/office/drawing/2014/main" id="{5B5DBE20-6E49-4EF9-92A2-8D97611A520B}"/>
                    </a:ext>
                  </a:extLst>
                </p:cNvPr>
                <p:cNvSpPr/>
                <p:nvPr/>
              </p:nvSpPr>
              <p:spPr>
                <a:xfrm>
                  <a:off x="21432861" y="3039769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日南町</a:t>
                  </a:r>
                </a:p>
              </p:txBody>
            </p:sp>
            <p:sp>
              <p:nvSpPr>
                <p:cNvPr id="1706" name="正方形/長方形 1705">
                  <a:extLst>
                    <a:ext uri="{FF2B5EF4-FFF2-40B4-BE49-F238E27FC236}">
                      <a16:creationId xmlns:a16="http://schemas.microsoft.com/office/drawing/2014/main" id="{5523F8BB-13FF-423B-A852-BDEB6C604794}"/>
                    </a:ext>
                  </a:extLst>
                </p:cNvPr>
                <p:cNvSpPr/>
                <p:nvPr/>
              </p:nvSpPr>
              <p:spPr>
                <a:xfrm>
                  <a:off x="23225375" y="29364542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鳥　取</a:t>
                  </a:r>
                </a:p>
              </p:txBody>
            </p:sp>
          </p:grpSp>
        </p:grpSp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EAD369D0-860C-446D-A2BB-705838D4A7FF}"/>
                </a:ext>
              </a:extLst>
            </p:cNvPr>
            <p:cNvGrpSpPr/>
            <p:nvPr/>
          </p:nvGrpSpPr>
          <p:grpSpPr>
            <a:xfrm>
              <a:off x="16824960" y="25958800"/>
              <a:ext cx="5334384" cy="7660640"/>
              <a:chOff x="16824960" y="25958800"/>
              <a:chExt cx="5334384" cy="7660640"/>
            </a:xfrm>
          </p:grpSpPr>
          <p:sp>
            <p:nvSpPr>
              <p:cNvPr id="1645" name="フリーフォーム: 図形 1644">
                <a:extLst>
                  <a:ext uri="{FF2B5EF4-FFF2-40B4-BE49-F238E27FC236}">
                    <a16:creationId xmlns:a16="http://schemas.microsoft.com/office/drawing/2014/main" id="{7135D150-A0D2-452A-8AD8-E75C612DAAA7}"/>
                  </a:ext>
                </a:extLst>
              </p:cNvPr>
              <p:cNvSpPr/>
              <p:nvPr/>
            </p:nvSpPr>
            <p:spPr>
              <a:xfrm>
                <a:off x="20688300" y="25958800"/>
                <a:ext cx="1352550" cy="1320800"/>
              </a:xfrm>
              <a:custGeom>
                <a:avLst/>
                <a:gdLst>
                  <a:gd name="connsiteX0" fmla="*/ 228600 w 1352550"/>
                  <a:gd name="connsiteY0" fmla="*/ 1174750 h 1320800"/>
                  <a:gd name="connsiteX1" fmla="*/ 317500 w 1352550"/>
                  <a:gd name="connsiteY1" fmla="*/ 1238250 h 1320800"/>
                  <a:gd name="connsiteX2" fmla="*/ 311150 w 1352550"/>
                  <a:gd name="connsiteY2" fmla="*/ 1320800 h 1320800"/>
                  <a:gd name="connsiteX3" fmla="*/ 184150 w 1352550"/>
                  <a:gd name="connsiteY3" fmla="*/ 1320800 h 1320800"/>
                  <a:gd name="connsiteX4" fmla="*/ 565150 w 1352550"/>
                  <a:gd name="connsiteY4" fmla="*/ 857250 h 1320800"/>
                  <a:gd name="connsiteX5" fmla="*/ 596900 w 1352550"/>
                  <a:gd name="connsiteY5" fmla="*/ 914400 h 1320800"/>
                  <a:gd name="connsiteX6" fmla="*/ 590550 w 1352550"/>
                  <a:gd name="connsiteY6" fmla="*/ 977900 h 1320800"/>
                  <a:gd name="connsiteX7" fmla="*/ 514350 w 1352550"/>
                  <a:gd name="connsiteY7" fmla="*/ 1104900 h 1320800"/>
                  <a:gd name="connsiteX8" fmla="*/ 438150 w 1352550"/>
                  <a:gd name="connsiteY8" fmla="*/ 1155700 h 1320800"/>
                  <a:gd name="connsiteX9" fmla="*/ 419100 w 1352550"/>
                  <a:gd name="connsiteY9" fmla="*/ 1111250 h 1320800"/>
                  <a:gd name="connsiteX10" fmla="*/ 419100 w 1352550"/>
                  <a:gd name="connsiteY10" fmla="*/ 1060450 h 1320800"/>
                  <a:gd name="connsiteX11" fmla="*/ 463550 w 1352550"/>
                  <a:gd name="connsiteY11" fmla="*/ 946150 h 1320800"/>
                  <a:gd name="connsiteX12" fmla="*/ 508000 w 1352550"/>
                  <a:gd name="connsiteY12" fmla="*/ 869950 h 1320800"/>
                  <a:gd name="connsiteX13" fmla="*/ 406400 w 1352550"/>
                  <a:gd name="connsiteY13" fmla="*/ 755650 h 1320800"/>
                  <a:gd name="connsiteX14" fmla="*/ 444500 w 1352550"/>
                  <a:gd name="connsiteY14" fmla="*/ 806450 h 1320800"/>
                  <a:gd name="connsiteX15" fmla="*/ 400050 w 1352550"/>
                  <a:gd name="connsiteY15" fmla="*/ 914400 h 1320800"/>
                  <a:gd name="connsiteX16" fmla="*/ 317500 w 1352550"/>
                  <a:gd name="connsiteY16" fmla="*/ 895350 h 1320800"/>
                  <a:gd name="connsiteX17" fmla="*/ 317500 w 1352550"/>
                  <a:gd name="connsiteY17" fmla="*/ 977900 h 1320800"/>
                  <a:gd name="connsiteX18" fmla="*/ 349250 w 1352550"/>
                  <a:gd name="connsiteY18" fmla="*/ 1022350 h 1320800"/>
                  <a:gd name="connsiteX19" fmla="*/ 330200 w 1352550"/>
                  <a:gd name="connsiteY19" fmla="*/ 1060450 h 1320800"/>
                  <a:gd name="connsiteX20" fmla="*/ 266700 w 1352550"/>
                  <a:gd name="connsiteY20" fmla="*/ 1060450 h 1320800"/>
                  <a:gd name="connsiteX21" fmla="*/ 203200 w 1352550"/>
                  <a:gd name="connsiteY21" fmla="*/ 1003300 h 1320800"/>
                  <a:gd name="connsiteX22" fmla="*/ 203572 w 1352550"/>
                  <a:gd name="connsiteY22" fmla="*/ 1001630 h 1320800"/>
                  <a:gd name="connsiteX23" fmla="*/ 142254 w 1352550"/>
                  <a:gd name="connsiteY23" fmla="*/ 1000236 h 1320800"/>
                  <a:gd name="connsiteX24" fmla="*/ 139700 w 1352550"/>
                  <a:gd name="connsiteY24" fmla="*/ 1003300 h 1320800"/>
                  <a:gd name="connsiteX25" fmla="*/ 139700 w 1352550"/>
                  <a:gd name="connsiteY25" fmla="*/ 1054100 h 1320800"/>
                  <a:gd name="connsiteX26" fmla="*/ 171450 w 1352550"/>
                  <a:gd name="connsiteY26" fmla="*/ 1123950 h 1320800"/>
                  <a:gd name="connsiteX27" fmla="*/ 63500 w 1352550"/>
                  <a:gd name="connsiteY27" fmla="*/ 1123950 h 1320800"/>
                  <a:gd name="connsiteX28" fmla="*/ 0 w 1352550"/>
                  <a:gd name="connsiteY28" fmla="*/ 1047750 h 1320800"/>
                  <a:gd name="connsiteX29" fmla="*/ 38100 w 1352550"/>
                  <a:gd name="connsiteY29" fmla="*/ 920750 h 1320800"/>
                  <a:gd name="connsiteX30" fmla="*/ 88900 w 1352550"/>
                  <a:gd name="connsiteY30" fmla="*/ 882650 h 1320800"/>
                  <a:gd name="connsiteX31" fmla="*/ 96572 w 1352550"/>
                  <a:gd name="connsiteY31" fmla="*/ 890322 h 1320800"/>
                  <a:gd name="connsiteX32" fmla="*/ 221888 w 1352550"/>
                  <a:gd name="connsiteY32" fmla="*/ 908224 h 1320800"/>
                  <a:gd name="connsiteX33" fmla="*/ 234950 w 1352550"/>
                  <a:gd name="connsiteY33" fmla="*/ 825500 h 1320800"/>
                  <a:gd name="connsiteX34" fmla="*/ 349250 w 1352550"/>
                  <a:gd name="connsiteY34" fmla="*/ 844550 h 1320800"/>
                  <a:gd name="connsiteX35" fmla="*/ 1054100 w 1352550"/>
                  <a:gd name="connsiteY35" fmla="*/ 0 h 1320800"/>
                  <a:gd name="connsiteX36" fmla="*/ 1111250 w 1352550"/>
                  <a:gd name="connsiteY36" fmla="*/ 63500 h 1320800"/>
                  <a:gd name="connsiteX37" fmla="*/ 1238250 w 1352550"/>
                  <a:gd name="connsiteY37" fmla="*/ 158750 h 1320800"/>
                  <a:gd name="connsiteX38" fmla="*/ 1314450 w 1352550"/>
                  <a:gd name="connsiteY38" fmla="*/ 241300 h 1320800"/>
                  <a:gd name="connsiteX39" fmla="*/ 1352550 w 1352550"/>
                  <a:gd name="connsiteY39" fmla="*/ 311150 h 1320800"/>
                  <a:gd name="connsiteX40" fmla="*/ 1327150 w 1352550"/>
                  <a:gd name="connsiteY40" fmla="*/ 374650 h 1320800"/>
                  <a:gd name="connsiteX41" fmla="*/ 1333500 w 1352550"/>
                  <a:gd name="connsiteY41" fmla="*/ 571500 h 1320800"/>
                  <a:gd name="connsiteX42" fmla="*/ 1238250 w 1352550"/>
                  <a:gd name="connsiteY42" fmla="*/ 609600 h 1320800"/>
                  <a:gd name="connsiteX43" fmla="*/ 1200150 w 1352550"/>
                  <a:gd name="connsiteY43" fmla="*/ 679450 h 1320800"/>
                  <a:gd name="connsiteX44" fmla="*/ 990600 w 1352550"/>
                  <a:gd name="connsiteY44" fmla="*/ 692150 h 1320800"/>
                  <a:gd name="connsiteX45" fmla="*/ 876300 w 1352550"/>
                  <a:gd name="connsiteY45" fmla="*/ 673100 h 1320800"/>
                  <a:gd name="connsiteX46" fmla="*/ 857250 w 1352550"/>
                  <a:gd name="connsiteY46" fmla="*/ 565150 h 1320800"/>
                  <a:gd name="connsiteX47" fmla="*/ 781050 w 1352550"/>
                  <a:gd name="connsiteY47" fmla="*/ 514350 h 1320800"/>
                  <a:gd name="connsiteX48" fmla="*/ 742950 w 1352550"/>
                  <a:gd name="connsiteY48" fmla="*/ 469900 h 1320800"/>
                  <a:gd name="connsiteX49" fmla="*/ 749300 w 1352550"/>
                  <a:gd name="connsiteY49" fmla="*/ 374650 h 1320800"/>
                  <a:gd name="connsiteX50" fmla="*/ 755650 w 1352550"/>
                  <a:gd name="connsiteY50" fmla="*/ 298450 h 1320800"/>
                  <a:gd name="connsiteX51" fmla="*/ 825500 w 1352550"/>
                  <a:gd name="connsiteY51" fmla="*/ 203200 h 1320800"/>
                  <a:gd name="connsiteX52" fmla="*/ 857250 w 1352550"/>
                  <a:gd name="connsiteY52" fmla="*/ 139700 h 1320800"/>
                  <a:gd name="connsiteX53" fmla="*/ 920750 w 1352550"/>
                  <a:gd name="connsiteY53" fmla="*/ 63500 h 1320800"/>
                  <a:gd name="connsiteX54" fmla="*/ 1016000 w 1352550"/>
                  <a:gd name="connsiteY54" fmla="*/ 63500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52550" h="1320800">
                    <a:moveTo>
                      <a:pt x="228600" y="1174750"/>
                    </a:moveTo>
                    <a:lnTo>
                      <a:pt x="317500" y="1238250"/>
                    </a:lnTo>
                    <a:lnTo>
                      <a:pt x="311150" y="1320800"/>
                    </a:lnTo>
                    <a:lnTo>
                      <a:pt x="184150" y="1320800"/>
                    </a:lnTo>
                    <a:close/>
                    <a:moveTo>
                      <a:pt x="565150" y="857250"/>
                    </a:moveTo>
                    <a:lnTo>
                      <a:pt x="596900" y="914400"/>
                    </a:lnTo>
                    <a:lnTo>
                      <a:pt x="590550" y="977900"/>
                    </a:lnTo>
                    <a:lnTo>
                      <a:pt x="514350" y="1104900"/>
                    </a:lnTo>
                    <a:lnTo>
                      <a:pt x="438150" y="1155700"/>
                    </a:lnTo>
                    <a:lnTo>
                      <a:pt x="419100" y="1111250"/>
                    </a:lnTo>
                    <a:lnTo>
                      <a:pt x="419100" y="1060450"/>
                    </a:lnTo>
                    <a:lnTo>
                      <a:pt x="463550" y="946150"/>
                    </a:lnTo>
                    <a:lnTo>
                      <a:pt x="508000" y="869950"/>
                    </a:lnTo>
                    <a:close/>
                    <a:moveTo>
                      <a:pt x="406400" y="755650"/>
                    </a:moveTo>
                    <a:lnTo>
                      <a:pt x="444500" y="806450"/>
                    </a:lnTo>
                    <a:lnTo>
                      <a:pt x="400050" y="914400"/>
                    </a:lnTo>
                    <a:lnTo>
                      <a:pt x="317500" y="895350"/>
                    </a:lnTo>
                    <a:lnTo>
                      <a:pt x="317500" y="977900"/>
                    </a:lnTo>
                    <a:lnTo>
                      <a:pt x="349250" y="1022350"/>
                    </a:lnTo>
                    <a:lnTo>
                      <a:pt x="330200" y="1060450"/>
                    </a:lnTo>
                    <a:lnTo>
                      <a:pt x="266700" y="1060450"/>
                    </a:lnTo>
                    <a:lnTo>
                      <a:pt x="203200" y="1003300"/>
                    </a:lnTo>
                    <a:lnTo>
                      <a:pt x="203572" y="1001630"/>
                    </a:lnTo>
                    <a:lnTo>
                      <a:pt x="142254" y="1000236"/>
                    </a:lnTo>
                    <a:lnTo>
                      <a:pt x="139700" y="1003300"/>
                    </a:lnTo>
                    <a:lnTo>
                      <a:pt x="139700" y="1054100"/>
                    </a:lnTo>
                    <a:lnTo>
                      <a:pt x="171450" y="1123950"/>
                    </a:lnTo>
                    <a:lnTo>
                      <a:pt x="63500" y="1123950"/>
                    </a:lnTo>
                    <a:lnTo>
                      <a:pt x="0" y="1047750"/>
                    </a:lnTo>
                    <a:lnTo>
                      <a:pt x="38100" y="920750"/>
                    </a:lnTo>
                    <a:lnTo>
                      <a:pt x="88900" y="882650"/>
                    </a:lnTo>
                    <a:lnTo>
                      <a:pt x="96572" y="890322"/>
                    </a:lnTo>
                    <a:lnTo>
                      <a:pt x="221888" y="908224"/>
                    </a:lnTo>
                    <a:lnTo>
                      <a:pt x="234950" y="825500"/>
                    </a:lnTo>
                    <a:lnTo>
                      <a:pt x="349250" y="844550"/>
                    </a:lnTo>
                    <a:close/>
                    <a:moveTo>
                      <a:pt x="1054100" y="0"/>
                    </a:moveTo>
                    <a:lnTo>
                      <a:pt x="1111250" y="63500"/>
                    </a:lnTo>
                    <a:lnTo>
                      <a:pt x="1238250" y="158750"/>
                    </a:lnTo>
                    <a:lnTo>
                      <a:pt x="1314450" y="241300"/>
                    </a:lnTo>
                    <a:lnTo>
                      <a:pt x="1352550" y="311150"/>
                    </a:lnTo>
                    <a:lnTo>
                      <a:pt x="1327150" y="374650"/>
                    </a:lnTo>
                    <a:lnTo>
                      <a:pt x="1333500" y="571500"/>
                    </a:lnTo>
                    <a:lnTo>
                      <a:pt x="1238250" y="609600"/>
                    </a:lnTo>
                    <a:lnTo>
                      <a:pt x="1200150" y="679450"/>
                    </a:lnTo>
                    <a:lnTo>
                      <a:pt x="990600" y="692150"/>
                    </a:lnTo>
                    <a:lnTo>
                      <a:pt x="876300" y="673100"/>
                    </a:lnTo>
                    <a:lnTo>
                      <a:pt x="857250" y="565150"/>
                    </a:lnTo>
                    <a:lnTo>
                      <a:pt x="781050" y="514350"/>
                    </a:lnTo>
                    <a:lnTo>
                      <a:pt x="742950" y="469900"/>
                    </a:lnTo>
                    <a:lnTo>
                      <a:pt x="749300" y="374650"/>
                    </a:lnTo>
                    <a:lnTo>
                      <a:pt x="755650" y="298450"/>
                    </a:lnTo>
                    <a:lnTo>
                      <a:pt x="825500" y="203200"/>
                    </a:lnTo>
                    <a:lnTo>
                      <a:pt x="857250" y="139700"/>
                    </a:lnTo>
                    <a:lnTo>
                      <a:pt x="920750" y="63500"/>
                    </a:lnTo>
                    <a:lnTo>
                      <a:pt x="1016000" y="6350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6" name="フリーフォーム: 図形 1645">
                <a:extLst>
                  <a:ext uri="{FF2B5EF4-FFF2-40B4-BE49-F238E27FC236}">
                    <a16:creationId xmlns:a16="http://schemas.microsoft.com/office/drawing/2014/main" id="{787AE523-D24B-4052-A1F0-20D6F3C31E65}"/>
                  </a:ext>
                </a:extLst>
              </p:cNvPr>
              <p:cNvSpPr/>
              <p:nvPr/>
            </p:nvSpPr>
            <p:spPr>
              <a:xfrm>
                <a:off x="20679450" y="25958800"/>
                <a:ext cx="1352550" cy="1320800"/>
              </a:xfrm>
              <a:custGeom>
                <a:avLst/>
                <a:gdLst>
                  <a:gd name="connsiteX0" fmla="*/ 228600 w 1352550"/>
                  <a:gd name="connsiteY0" fmla="*/ 1174750 h 1320800"/>
                  <a:gd name="connsiteX1" fmla="*/ 317500 w 1352550"/>
                  <a:gd name="connsiteY1" fmla="*/ 1238250 h 1320800"/>
                  <a:gd name="connsiteX2" fmla="*/ 311150 w 1352550"/>
                  <a:gd name="connsiteY2" fmla="*/ 1320800 h 1320800"/>
                  <a:gd name="connsiteX3" fmla="*/ 184150 w 1352550"/>
                  <a:gd name="connsiteY3" fmla="*/ 1320800 h 1320800"/>
                  <a:gd name="connsiteX4" fmla="*/ 565150 w 1352550"/>
                  <a:gd name="connsiteY4" fmla="*/ 857250 h 1320800"/>
                  <a:gd name="connsiteX5" fmla="*/ 596900 w 1352550"/>
                  <a:gd name="connsiteY5" fmla="*/ 914400 h 1320800"/>
                  <a:gd name="connsiteX6" fmla="*/ 590550 w 1352550"/>
                  <a:gd name="connsiteY6" fmla="*/ 977900 h 1320800"/>
                  <a:gd name="connsiteX7" fmla="*/ 514350 w 1352550"/>
                  <a:gd name="connsiteY7" fmla="*/ 1104900 h 1320800"/>
                  <a:gd name="connsiteX8" fmla="*/ 438150 w 1352550"/>
                  <a:gd name="connsiteY8" fmla="*/ 1155700 h 1320800"/>
                  <a:gd name="connsiteX9" fmla="*/ 419100 w 1352550"/>
                  <a:gd name="connsiteY9" fmla="*/ 1111250 h 1320800"/>
                  <a:gd name="connsiteX10" fmla="*/ 419100 w 1352550"/>
                  <a:gd name="connsiteY10" fmla="*/ 1060450 h 1320800"/>
                  <a:gd name="connsiteX11" fmla="*/ 463550 w 1352550"/>
                  <a:gd name="connsiteY11" fmla="*/ 946150 h 1320800"/>
                  <a:gd name="connsiteX12" fmla="*/ 508000 w 1352550"/>
                  <a:gd name="connsiteY12" fmla="*/ 869950 h 1320800"/>
                  <a:gd name="connsiteX13" fmla="*/ 406400 w 1352550"/>
                  <a:gd name="connsiteY13" fmla="*/ 755650 h 1320800"/>
                  <a:gd name="connsiteX14" fmla="*/ 444500 w 1352550"/>
                  <a:gd name="connsiteY14" fmla="*/ 806450 h 1320800"/>
                  <a:gd name="connsiteX15" fmla="*/ 400050 w 1352550"/>
                  <a:gd name="connsiteY15" fmla="*/ 914400 h 1320800"/>
                  <a:gd name="connsiteX16" fmla="*/ 317500 w 1352550"/>
                  <a:gd name="connsiteY16" fmla="*/ 895350 h 1320800"/>
                  <a:gd name="connsiteX17" fmla="*/ 317500 w 1352550"/>
                  <a:gd name="connsiteY17" fmla="*/ 977900 h 1320800"/>
                  <a:gd name="connsiteX18" fmla="*/ 349250 w 1352550"/>
                  <a:gd name="connsiteY18" fmla="*/ 1022350 h 1320800"/>
                  <a:gd name="connsiteX19" fmla="*/ 330200 w 1352550"/>
                  <a:gd name="connsiteY19" fmla="*/ 1060450 h 1320800"/>
                  <a:gd name="connsiteX20" fmla="*/ 266700 w 1352550"/>
                  <a:gd name="connsiteY20" fmla="*/ 1060450 h 1320800"/>
                  <a:gd name="connsiteX21" fmla="*/ 203200 w 1352550"/>
                  <a:gd name="connsiteY21" fmla="*/ 1003300 h 1320800"/>
                  <a:gd name="connsiteX22" fmla="*/ 203572 w 1352550"/>
                  <a:gd name="connsiteY22" fmla="*/ 1001630 h 1320800"/>
                  <a:gd name="connsiteX23" fmla="*/ 142254 w 1352550"/>
                  <a:gd name="connsiteY23" fmla="*/ 1000236 h 1320800"/>
                  <a:gd name="connsiteX24" fmla="*/ 139700 w 1352550"/>
                  <a:gd name="connsiteY24" fmla="*/ 1003300 h 1320800"/>
                  <a:gd name="connsiteX25" fmla="*/ 139700 w 1352550"/>
                  <a:gd name="connsiteY25" fmla="*/ 1054100 h 1320800"/>
                  <a:gd name="connsiteX26" fmla="*/ 171450 w 1352550"/>
                  <a:gd name="connsiteY26" fmla="*/ 1123950 h 1320800"/>
                  <a:gd name="connsiteX27" fmla="*/ 63500 w 1352550"/>
                  <a:gd name="connsiteY27" fmla="*/ 1123950 h 1320800"/>
                  <a:gd name="connsiteX28" fmla="*/ 0 w 1352550"/>
                  <a:gd name="connsiteY28" fmla="*/ 1047750 h 1320800"/>
                  <a:gd name="connsiteX29" fmla="*/ 38100 w 1352550"/>
                  <a:gd name="connsiteY29" fmla="*/ 920750 h 1320800"/>
                  <a:gd name="connsiteX30" fmla="*/ 88900 w 1352550"/>
                  <a:gd name="connsiteY30" fmla="*/ 882650 h 1320800"/>
                  <a:gd name="connsiteX31" fmla="*/ 96572 w 1352550"/>
                  <a:gd name="connsiteY31" fmla="*/ 890322 h 1320800"/>
                  <a:gd name="connsiteX32" fmla="*/ 221888 w 1352550"/>
                  <a:gd name="connsiteY32" fmla="*/ 908224 h 1320800"/>
                  <a:gd name="connsiteX33" fmla="*/ 234950 w 1352550"/>
                  <a:gd name="connsiteY33" fmla="*/ 825500 h 1320800"/>
                  <a:gd name="connsiteX34" fmla="*/ 349250 w 1352550"/>
                  <a:gd name="connsiteY34" fmla="*/ 844550 h 1320800"/>
                  <a:gd name="connsiteX35" fmla="*/ 1054100 w 1352550"/>
                  <a:gd name="connsiteY35" fmla="*/ 0 h 1320800"/>
                  <a:gd name="connsiteX36" fmla="*/ 1111250 w 1352550"/>
                  <a:gd name="connsiteY36" fmla="*/ 63500 h 1320800"/>
                  <a:gd name="connsiteX37" fmla="*/ 1238250 w 1352550"/>
                  <a:gd name="connsiteY37" fmla="*/ 158750 h 1320800"/>
                  <a:gd name="connsiteX38" fmla="*/ 1314450 w 1352550"/>
                  <a:gd name="connsiteY38" fmla="*/ 241300 h 1320800"/>
                  <a:gd name="connsiteX39" fmla="*/ 1352550 w 1352550"/>
                  <a:gd name="connsiteY39" fmla="*/ 311150 h 1320800"/>
                  <a:gd name="connsiteX40" fmla="*/ 1327150 w 1352550"/>
                  <a:gd name="connsiteY40" fmla="*/ 374650 h 1320800"/>
                  <a:gd name="connsiteX41" fmla="*/ 1333500 w 1352550"/>
                  <a:gd name="connsiteY41" fmla="*/ 571500 h 1320800"/>
                  <a:gd name="connsiteX42" fmla="*/ 1238250 w 1352550"/>
                  <a:gd name="connsiteY42" fmla="*/ 609600 h 1320800"/>
                  <a:gd name="connsiteX43" fmla="*/ 1200150 w 1352550"/>
                  <a:gd name="connsiteY43" fmla="*/ 679450 h 1320800"/>
                  <a:gd name="connsiteX44" fmla="*/ 990600 w 1352550"/>
                  <a:gd name="connsiteY44" fmla="*/ 692150 h 1320800"/>
                  <a:gd name="connsiteX45" fmla="*/ 876300 w 1352550"/>
                  <a:gd name="connsiteY45" fmla="*/ 673100 h 1320800"/>
                  <a:gd name="connsiteX46" fmla="*/ 857250 w 1352550"/>
                  <a:gd name="connsiteY46" fmla="*/ 565150 h 1320800"/>
                  <a:gd name="connsiteX47" fmla="*/ 781050 w 1352550"/>
                  <a:gd name="connsiteY47" fmla="*/ 514350 h 1320800"/>
                  <a:gd name="connsiteX48" fmla="*/ 742950 w 1352550"/>
                  <a:gd name="connsiteY48" fmla="*/ 469900 h 1320800"/>
                  <a:gd name="connsiteX49" fmla="*/ 749300 w 1352550"/>
                  <a:gd name="connsiteY49" fmla="*/ 374650 h 1320800"/>
                  <a:gd name="connsiteX50" fmla="*/ 755650 w 1352550"/>
                  <a:gd name="connsiteY50" fmla="*/ 298450 h 1320800"/>
                  <a:gd name="connsiteX51" fmla="*/ 825500 w 1352550"/>
                  <a:gd name="connsiteY51" fmla="*/ 203200 h 1320800"/>
                  <a:gd name="connsiteX52" fmla="*/ 857250 w 1352550"/>
                  <a:gd name="connsiteY52" fmla="*/ 139700 h 1320800"/>
                  <a:gd name="connsiteX53" fmla="*/ 920750 w 1352550"/>
                  <a:gd name="connsiteY53" fmla="*/ 63500 h 1320800"/>
                  <a:gd name="connsiteX54" fmla="*/ 1016000 w 1352550"/>
                  <a:gd name="connsiteY54" fmla="*/ 63500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52550" h="1320800">
                    <a:moveTo>
                      <a:pt x="228600" y="1174750"/>
                    </a:moveTo>
                    <a:lnTo>
                      <a:pt x="317500" y="1238250"/>
                    </a:lnTo>
                    <a:lnTo>
                      <a:pt x="311150" y="1320800"/>
                    </a:lnTo>
                    <a:lnTo>
                      <a:pt x="184150" y="1320800"/>
                    </a:lnTo>
                    <a:close/>
                    <a:moveTo>
                      <a:pt x="565150" y="857250"/>
                    </a:moveTo>
                    <a:lnTo>
                      <a:pt x="596900" y="914400"/>
                    </a:lnTo>
                    <a:lnTo>
                      <a:pt x="590550" y="977900"/>
                    </a:lnTo>
                    <a:lnTo>
                      <a:pt x="514350" y="1104900"/>
                    </a:lnTo>
                    <a:lnTo>
                      <a:pt x="438150" y="1155700"/>
                    </a:lnTo>
                    <a:lnTo>
                      <a:pt x="419100" y="1111250"/>
                    </a:lnTo>
                    <a:lnTo>
                      <a:pt x="419100" y="1060450"/>
                    </a:lnTo>
                    <a:lnTo>
                      <a:pt x="463550" y="946150"/>
                    </a:lnTo>
                    <a:lnTo>
                      <a:pt x="508000" y="869950"/>
                    </a:lnTo>
                    <a:close/>
                    <a:moveTo>
                      <a:pt x="406400" y="755650"/>
                    </a:moveTo>
                    <a:lnTo>
                      <a:pt x="444500" y="806450"/>
                    </a:lnTo>
                    <a:lnTo>
                      <a:pt x="400050" y="914400"/>
                    </a:lnTo>
                    <a:lnTo>
                      <a:pt x="317500" y="895350"/>
                    </a:lnTo>
                    <a:lnTo>
                      <a:pt x="317500" y="977900"/>
                    </a:lnTo>
                    <a:lnTo>
                      <a:pt x="349250" y="1022350"/>
                    </a:lnTo>
                    <a:lnTo>
                      <a:pt x="330200" y="1060450"/>
                    </a:lnTo>
                    <a:lnTo>
                      <a:pt x="266700" y="1060450"/>
                    </a:lnTo>
                    <a:lnTo>
                      <a:pt x="203200" y="1003300"/>
                    </a:lnTo>
                    <a:lnTo>
                      <a:pt x="203572" y="1001630"/>
                    </a:lnTo>
                    <a:lnTo>
                      <a:pt x="142254" y="1000236"/>
                    </a:lnTo>
                    <a:lnTo>
                      <a:pt x="139700" y="1003300"/>
                    </a:lnTo>
                    <a:lnTo>
                      <a:pt x="139700" y="1054100"/>
                    </a:lnTo>
                    <a:lnTo>
                      <a:pt x="171450" y="1123950"/>
                    </a:lnTo>
                    <a:lnTo>
                      <a:pt x="63500" y="1123950"/>
                    </a:lnTo>
                    <a:lnTo>
                      <a:pt x="0" y="1047750"/>
                    </a:lnTo>
                    <a:lnTo>
                      <a:pt x="38100" y="920750"/>
                    </a:lnTo>
                    <a:lnTo>
                      <a:pt x="88900" y="882650"/>
                    </a:lnTo>
                    <a:lnTo>
                      <a:pt x="96572" y="890322"/>
                    </a:lnTo>
                    <a:lnTo>
                      <a:pt x="221888" y="908224"/>
                    </a:lnTo>
                    <a:lnTo>
                      <a:pt x="234950" y="825500"/>
                    </a:lnTo>
                    <a:lnTo>
                      <a:pt x="349250" y="844550"/>
                    </a:lnTo>
                    <a:close/>
                    <a:moveTo>
                      <a:pt x="1054100" y="0"/>
                    </a:moveTo>
                    <a:lnTo>
                      <a:pt x="1111250" y="63500"/>
                    </a:lnTo>
                    <a:lnTo>
                      <a:pt x="1238250" y="158750"/>
                    </a:lnTo>
                    <a:lnTo>
                      <a:pt x="1314450" y="241300"/>
                    </a:lnTo>
                    <a:lnTo>
                      <a:pt x="1352550" y="311150"/>
                    </a:lnTo>
                    <a:lnTo>
                      <a:pt x="1327150" y="374650"/>
                    </a:lnTo>
                    <a:lnTo>
                      <a:pt x="1333500" y="571500"/>
                    </a:lnTo>
                    <a:lnTo>
                      <a:pt x="1238250" y="609600"/>
                    </a:lnTo>
                    <a:lnTo>
                      <a:pt x="1200150" y="679450"/>
                    </a:lnTo>
                    <a:lnTo>
                      <a:pt x="990600" y="692150"/>
                    </a:lnTo>
                    <a:lnTo>
                      <a:pt x="876300" y="673100"/>
                    </a:lnTo>
                    <a:lnTo>
                      <a:pt x="857250" y="565150"/>
                    </a:lnTo>
                    <a:lnTo>
                      <a:pt x="781050" y="514350"/>
                    </a:lnTo>
                    <a:lnTo>
                      <a:pt x="742950" y="469900"/>
                    </a:lnTo>
                    <a:lnTo>
                      <a:pt x="749300" y="374650"/>
                    </a:lnTo>
                    <a:lnTo>
                      <a:pt x="755650" y="298450"/>
                    </a:lnTo>
                    <a:lnTo>
                      <a:pt x="825500" y="203200"/>
                    </a:lnTo>
                    <a:lnTo>
                      <a:pt x="857250" y="139700"/>
                    </a:lnTo>
                    <a:lnTo>
                      <a:pt x="920750" y="63500"/>
                    </a:lnTo>
                    <a:lnTo>
                      <a:pt x="1016000" y="635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647" name="グループ化 1646">
                <a:extLst>
                  <a:ext uri="{FF2B5EF4-FFF2-40B4-BE49-F238E27FC236}">
                    <a16:creationId xmlns:a16="http://schemas.microsoft.com/office/drawing/2014/main" id="{2BA96E42-9412-484A-AC58-5896451F7636}"/>
                  </a:ext>
                </a:extLst>
              </p:cNvPr>
              <p:cNvGrpSpPr/>
              <p:nvPr/>
            </p:nvGrpSpPr>
            <p:grpSpPr>
              <a:xfrm>
                <a:off x="16824960" y="28813124"/>
                <a:ext cx="5053964" cy="4806316"/>
                <a:chOff x="16824960" y="28813124"/>
                <a:chExt cx="5053964" cy="4806316"/>
              </a:xfrm>
            </p:grpSpPr>
            <p:sp>
              <p:nvSpPr>
                <p:cNvPr id="1670" name="フリーフォーム: 図形 1669">
                  <a:extLst>
                    <a:ext uri="{FF2B5EF4-FFF2-40B4-BE49-F238E27FC236}">
                      <a16:creationId xmlns:a16="http://schemas.microsoft.com/office/drawing/2014/main" id="{31BF6B41-1E04-432C-BCAB-057592C34C1E}"/>
                    </a:ext>
                  </a:extLst>
                </p:cNvPr>
                <p:cNvSpPr/>
                <p:nvPr/>
              </p:nvSpPr>
              <p:spPr>
                <a:xfrm>
                  <a:off x="19578860" y="29131910"/>
                  <a:ext cx="1084040" cy="1290940"/>
                </a:xfrm>
                <a:custGeom>
                  <a:avLst/>
                  <a:gdLst>
                    <a:gd name="connsiteX0" fmla="*/ 996212 w 1084040"/>
                    <a:gd name="connsiteY0" fmla="*/ 0 h 1290940"/>
                    <a:gd name="connsiteX1" fmla="*/ 1007840 w 1084040"/>
                    <a:gd name="connsiteY1" fmla="*/ 186040 h 1290940"/>
                    <a:gd name="connsiteX2" fmla="*/ 1084040 w 1084040"/>
                    <a:gd name="connsiteY2" fmla="*/ 262240 h 1290940"/>
                    <a:gd name="connsiteX3" fmla="*/ 887190 w 1084040"/>
                    <a:gd name="connsiteY3" fmla="*/ 433690 h 1290940"/>
                    <a:gd name="connsiteX4" fmla="*/ 937990 w 1084040"/>
                    <a:gd name="connsiteY4" fmla="*/ 516240 h 1290940"/>
                    <a:gd name="connsiteX5" fmla="*/ 874490 w 1084040"/>
                    <a:gd name="connsiteY5" fmla="*/ 573390 h 1290940"/>
                    <a:gd name="connsiteX6" fmla="*/ 893540 w 1084040"/>
                    <a:gd name="connsiteY6" fmla="*/ 643240 h 1290940"/>
                    <a:gd name="connsiteX7" fmla="*/ 899890 w 1084040"/>
                    <a:gd name="connsiteY7" fmla="*/ 713090 h 1290940"/>
                    <a:gd name="connsiteX8" fmla="*/ 791940 w 1084040"/>
                    <a:gd name="connsiteY8" fmla="*/ 751190 h 1290940"/>
                    <a:gd name="connsiteX9" fmla="*/ 791940 w 1084040"/>
                    <a:gd name="connsiteY9" fmla="*/ 808340 h 1290940"/>
                    <a:gd name="connsiteX10" fmla="*/ 696690 w 1084040"/>
                    <a:gd name="connsiteY10" fmla="*/ 808340 h 1290940"/>
                    <a:gd name="connsiteX11" fmla="*/ 626840 w 1084040"/>
                    <a:gd name="connsiteY11" fmla="*/ 1036940 h 1290940"/>
                    <a:gd name="connsiteX12" fmla="*/ 550640 w 1084040"/>
                    <a:gd name="connsiteY12" fmla="*/ 1106790 h 1290940"/>
                    <a:gd name="connsiteX13" fmla="*/ 506190 w 1084040"/>
                    <a:gd name="connsiteY13" fmla="*/ 1227440 h 1290940"/>
                    <a:gd name="connsiteX14" fmla="*/ 372840 w 1084040"/>
                    <a:gd name="connsiteY14" fmla="*/ 1290940 h 1290940"/>
                    <a:gd name="connsiteX15" fmla="*/ 277590 w 1084040"/>
                    <a:gd name="connsiteY15" fmla="*/ 1271890 h 1290940"/>
                    <a:gd name="connsiteX16" fmla="*/ 220440 w 1084040"/>
                    <a:gd name="connsiteY16" fmla="*/ 1138540 h 1290940"/>
                    <a:gd name="connsiteX17" fmla="*/ 169640 w 1084040"/>
                    <a:gd name="connsiteY17" fmla="*/ 1125840 h 1290940"/>
                    <a:gd name="connsiteX18" fmla="*/ 48990 w 1084040"/>
                    <a:gd name="connsiteY18" fmla="*/ 1100440 h 1290940"/>
                    <a:gd name="connsiteX19" fmla="*/ 0 w 1084040"/>
                    <a:gd name="connsiteY19" fmla="*/ 907982 h 1290940"/>
                    <a:gd name="connsiteX20" fmla="*/ 33116 w 1084040"/>
                    <a:gd name="connsiteY20" fmla="*/ 890890 h 1290940"/>
                    <a:gd name="connsiteX21" fmla="*/ 195040 w 1084040"/>
                    <a:gd name="connsiteY21" fmla="*/ 833738 h 1290940"/>
                    <a:gd name="connsiteX22" fmla="*/ 271240 w 1084040"/>
                    <a:gd name="connsiteY22" fmla="*/ 690866 h 1290940"/>
                    <a:gd name="connsiteX23" fmla="*/ 299816 w 1084040"/>
                    <a:gd name="connsiteY23" fmla="*/ 452738 h 1290940"/>
                    <a:gd name="connsiteX24" fmla="*/ 156940 w 1084040"/>
                    <a:gd name="connsiteY24" fmla="*/ 300338 h 1290940"/>
                    <a:gd name="connsiteX25" fmla="*/ 309340 w 1084040"/>
                    <a:gd name="connsiteY25" fmla="*/ 243190 h 1290940"/>
                    <a:gd name="connsiteX26" fmla="*/ 452216 w 1084040"/>
                    <a:gd name="connsiteY26" fmla="*/ 271766 h 1290940"/>
                    <a:gd name="connsiteX27" fmla="*/ 556990 w 1084040"/>
                    <a:gd name="connsiteY27" fmla="*/ 243190 h 1290940"/>
                    <a:gd name="connsiteX28" fmla="*/ 490316 w 1084040"/>
                    <a:gd name="connsiteY28" fmla="*/ 138414 h 1290940"/>
                    <a:gd name="connsiteX29" fmla="*/ 633190 w 1084040"/>
                    <a:gd name="connsiteY29" fmla="*/ 119366 h 1290940"/>
                    <a:gd name="connsiteX30" fmla="*/ 737964 w 1084040"/>
                    <a:gd name="connsiteY30" fmla="*/ 5066 h 1290940"/>
                    <a:gd name="connsiteX31" fmla="*/ 996212 w 1084040"/>
                    <a:gd name="connsiteY31" fmla="*/ 0 h 1290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4040" h="1290940">
                      <a:moveTo>
                        <a:pt x="996212" y="0"/>
                      </a:moveTo>
                      <a:lnTo>
                        <a:pt x="1007840" y="186040"/>
                      </a:lnTo>
                      <a:lnTo>
                        <a:pt x="1084040" y="262240"/>
                      </a:lnTo>
                      <a:lnTo>
                        <a:pt x="887190" y="433690"/>
                      </a:lnTo>
                      <a:lnTo>
                        <a:pt x="937990" y="516240"/>
                      </a:lnTo>
                      <a:lnTo>
                        <a:pt x="874490" y="573390"/>
                      </a:lnTo>
                      <a:lnTo>
                        <a:pt x="893540" y="643240"/>
                      </a:lnTo>
                      <a:lnTo>
                        <a:pt x="899890" y="713090"/>
                      </a:lnTo>
                      <a:lnTo>
                        <a:pt x="791940" y="751190"/>
                      </a:lnTo>
                      <a:lnTo>
                        <a:pt x="791940" y="808340"/>
                      </a:lnTo>
                      <a:lnTo>
                        <a:pt x="696690" y="808340"/>
                      </a:lnTo>
                      <a:lnTo>
                        <a:pt x="626840" y="1036940"/>
                      </a:lnTo>
                      <a:lnTo>
                        <a:pt x="550640" y="1106790"/>
                      </a:lnTo>
                      <a:lnTo>
                        <a:pt x="506190" y="1227440"/>
                      </a:lnTo>
                      <a:lnTo>
                        <a:pt x="372840" y="1290940"/>
                      </a:lnTo>
                      <a:lnTo>
                        <a:pt x="277590" y="1271890"/>
                      </a:lnTo>
                      <a:lnTo>
                        <a:pt x="220440" y="1138540"/>
                      </a:lnTo>
                      <a:lnTo>
                        <a:pt x="169640" y="1125840"/>
                      </a:lnTo>
                      <a:lnTo>
                        <a:pt x="48990" y="1100440"/>
                      </a:lnTo>
                      <a:lnTo>
                        <a:pt x="0" y="907982"/>
                      </a:lnTo>
                      <a:lnTo>
                        <a:pt x="33116" y="890890"/>
                      </a:lnTo>
                      <a:lnTo>
                        <a:pt x="195040" y="833738"/>
                      </a:lnTo>
                      <a:lnTo>
                        <a:pt x="271240" y="690866"/>
                      </a:lnTo>
                      <a:lnTo>
                        <a:pt x="299816" y="452738"/>
                      </a:lnTo>
                      <a:lnTo>
                        <a:pt x="156940" y="300338"/>
                      </a:lnTo>
                      <a:lnTo>
                        <a:pt x="309340" y="243190"/>
                      </a:lnTo>
                      <a:lnTo>
                        <a:pt x="452216" y="271766"/>
                      </a:lnTo>
                      <a:lnTo>
                        <a:pt x="556990" y="243190"/>
                      </a:lnTo>
                      <a:lnTo>
                        <a:pt x="490316" y="138414"/>
                      </a:lnTo>
                      <a:lnTo>
                        <a:pt x="633190" y="119366"/>
                      </a:lnTo>
                      <a:lnTo>
                        <a:pt x="737964" y="5066"/>
                      </a:lnTo>
                      <a:lnTo>
                        <a:pt x="9962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1" name="フリーフォーム: 図形 1670">
                  <a:extLst>
                    <a:ext uri="{FF2B5EF4-FFF2-40B4-BE49-F238E27FC236}">
                      <a16:creationId xmlns:a16="http://schemas.microsoft.com/office/drawing/2014/main" id="{4CD11778-3355-43C9-9DB2-75D46A69BA1D}"/>
                    </a:ext>
                  </a:extLst>
                </p:cNvPr>
                <p:cNvSpPr/>
                <p:nvPr/>
              </p:nvSpPr>
              <p:spPr>
                <a:xfrm>
                  <a:off x="20527314" y="30105350"/>
                  <a:ext cx="922986" cy="688974"/>
                </a:xfrm>
                <a:custGeom>
                  <a:avLst/>
                  <a:gdLst>
                    <a:gd name="connsiteX0" fmla="*/ 434036 w 922986"/>
                    <a:gd name="connsiteY0" fmla="*/ 0 h 688974"/>
                    <a:gd name="connsiteX1" fmla="*/ 478486 w 922986"/>
                    <a:gd name="connsiteY1" fmla="*/ 57150 h 688974"/>
                    <a:gd name="connsiteX2" fmla="*/ 637236 w 922986"/>
                    <a:gd name="connsiteY2" fmla="*/ 12700 h 688974"/>
                    <a:gd name="connsiteX3" fmla="*/ 668986 w 922986"/>
                    <a:gd name="connsiteY3" fmla="*/ 133350 h 688974"/>
                    <a:gd name="connsiteX4" fmla="*/ 726136 w 922986"/>
                    <a:gd name="connsiteY4" fmla="*/ 146050 h 688974"/>
                    <a:gd name="connsiteX5" fmla="*/ 808686 w 922986"/>
                    <a:gd name="connsiteY5" fmla="*/ 95250 h 688974"/>
                    <a:gd name="connsiteX6" fmla="*/ 866230 w 922986"/>
                    <a:gd name="connsiteY6" fmla="*/ 98176 h 688974"/>
                    <a:gd name="connsiteX7" fmla="*/ 831546 w 922986"/>
                    <a:gd name="connsiteY7" fmla="*/ 153670 h 688974"/>
                    <a:gd name="connsiteX8" fmla="*/ 884886 w 922986"/>
                    <a:gd name="connsiteY8" fmla="*/ 161290 h 688974"/>
                    <a:gd name="connsiteX9" fmla="*/ 922986 w 922986"/>
                    <a:gd name="connsiteY9" fmla="*/ 306070 h 688974"/>
                    <a:gd name="connsiteX10" fmla="*/ 801066 w 922986"/>
                    <a:gd name="connsiteY10" fmla="*/ 397510 h 688974"/>
                    <a:gd name="connsiteX11" fmla="*/ 754576 w 922986"/>
                    <a:gd name="connsiteY11" fmla="*/ 623314 h 688974"/>
                    <a:gd name="connsiteX12" fmla="*/ 665810 w 922986"/>
                    <a:gd name="connsiteY12" fmla="*/ 593726 h 688974"/>
                    <a:gd name="connsiteX13" fmla="*/ 503886 w 922986"/>
                    <a:gd name="connsiteY13" fmla="*/ 688974 h 688974"/>
                    <a:gd name="connsiteX14" fmla="*/ 341962 w 922986"/>
                    <a:gd name="connsiteY14" fmla="*/ 574674 h 688974"/>
                    <a:gd name="connsiteX15" fmla="*/ 227662 w 922986"/>
                    <a:gd name="connsiteY15" fmla="*/ 641350 h 688974"/>
                    <a:gd name="connsiteX16" fmla="*/ 84786 w 922986"/>
                    <a:gd name="connsiteY16" fmla="*/ 622298 h 688974"/>
                    <a:gd name="connsiteX17" fmla="*/ 27636 w 922986"/>
                    <a:gd name="connsiteY17" fmla="*/ 546098 h 688974"/>
                    <a:gd name="connsiteX18" fmla="*/ 0 w 922986"/>
                    <a:gd name="connsiteY18" fmla="*/ 556462 h 688974"/>
                    <a:gd name="connsiteX19" fmla="*/ 53036 w 922986"/>
                    <a:gd name="connsiteY19" fmla="*/ 438150 h 688974"/>
                    <a:gd name="connsiteX20" fmla="*/ 27636 w 922986"/>
                    <a:gd name="connsiteY20" fmla="*/ 400050 h 688974"/>
                    <a:gd name="connsiteX21" fmla="*/ 53036 w 922986"/>
                    <a:gd name="connsiteY21" fmla="*/ 361950 h 688974"/>
                    <a:gd name="connsiteX22" fmla="*/ 116536 w 922986"/>
                    <a:gd name="connsiteY22" fmla="*/ 368300 h 688974"/>
                    <a:gd name="connsiteX23" fmla="*/ 180036 w 922986"/>
                    <a:gd name="connsiteY23" fmla="*/ 336550 h 688974"/>
                    <a:gd name="connsiteX24" fmla="*/ 192736 w 922986"/>
                    <a:gd name="connsiteY24" fmla="*/ 152400 h 688974"/>
                    <a:gd name="connsiteX25" fmla="*/ 256236 w 922986"/>
                    <a:gd name="connsiteY25" fmla="*/ 101600 h 688974"/>
                    <a:gd name="connsiteX26" fmla="*/ 230836 w 922986"/>
                    <a:gd name="connsiteY26" fmla="*/ 19050 h 688974"/>
                    <a:gd name="connsiteX27" fmla="*/ 383236 w 922986"/>
                    <a:gd name="connsiteY27" fmla="*/ 25400 h 688974"/>
                    <a:gd name="connsiteX28" fmla="*/ 434036 w 922986"/>
                    <a:gd name="connsiteY28" fmla="*/ 0 h 688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22986" h="688974">
                      <a:moveTo>
                        <a:pt x="434036" y="0"/>
                      </a:moveTo>
                      <a:lnTo>
                        <a:pt x="478486" y="57150"/>
                      </a:lnTo>
                      <a:lnTo>
                        <a:pt x="637236" y="12700"/>
                      </a:lnTo>
                      <a:lnTo>
                        <a:pt x="668986" y="133350"/>
                      </a:lnTo>
                      <a:lnTo>
                        <a:pt x="726136" y="146050"/>
                      </a:lnTo>
                      <a:lnTo>
                        <a:pt x="808686" y="95250"/>
                      </a:lnTo>
                      <a:lnTo>
                        <a:pt x="866230" y="98176"/>
                      </a:lnTo>
                      <a:lnTo>
                        <a:pt x="831546" y="153670"/>
                      </a:lnTo>
                      <a:lnTo>
                        <a:pt x="884886" y="161290"/>
                      </a:lnTo>
                      <a:lnTo>
                        <a:pt x="922986" y="306070"/>
                      </a:lnTo>
                      <a:lnTo>
                        <a:pt x="801066" y="397510"/>
                      </a:lnTo>
                      <a:lnTo>
                        <a:pt x="754576" y="623314"/>
                      </a:lnTo>
                      <a:lnTo>
                        <a:pt x="665810" y="593726"/>
                      </a:lnTo>
                      <a:lnTo>
                        <a:pt x="503886" y="688974"/>
                      </a:lnTo>
                      <a:lnTo>
                        <a:pt x="341962" y="574674"/>
                      </a:lnTo>
                      <a:lnTo>
                        <a:pt x="227662" y="641350"/>
                      </a:lnTo>
                      <a:lnTo>
                        <a:pt x="84786" y="622298"/>
                      </a:lnTo>
                      <a:lnTo>
                        <a:pt x="27636" y="546098"/>
                      </a:lnTo>
                      <a:lnTo>
                        <a:pt x="0" y="556462"/>
                      </a:lnTo>
                      <a:lnTo>
                        <a:pt x="53036" y="438150"/>
                      </a:lnTo>
                      <a:lnTo>
                        <a:pt x="27636" y="400050"/>
                      </a:lnTo>
                      <a:lnTo>
                        <a:pt x="53036" y="361950"/>
                      </a:lnTo>
                      <a:lnTo>
                        <a:pt x="116536" y="368300"/>
                      </a:lnTo>
                      <a:lnTo>
                        <a:pt x="180036" y="336550"/>
                      </a:lnTo>
                      <a:lnTo>
                        <a:pt x="192736" y="152400"/>
                      </a:lnTo>
                      <a:lnTo>
                        <a:pt x="256236" y="101600"/>
                      </a:lnTo>
                      <a:lnTo>
                        <a:pt x="230836" y="19050"/>
                      </a:lnTo>
                      <a:lnTo>
                        <a:pt x="383236" y="25400"/>
                      </a:lnTo>
                      <a:lnTo>
                        <a:pt x="4340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2" name="フリーフォーム: 図形 1671">
                  <a:extLst>
                    <a:ext uri="{FF2B5EF4-FFF2-40B4-BE49-F238E27FC236}">
                      <a16:creationId xmlns:a16="http://schemas.microsoft.com/office/drawing/2014/main" id="{DD4DC221-AAA4-49B9-A030-087999CE0FBE}"/>
                    </a:ext>
                  </a:extLst>
                </p:cNvPr>
                <p:cNvSpPr/>
                <p:nvPr/>
              </p:nvSpPr>
              <p:spPr>
                <a:xfrm>
                  <a:off x="18745200" y="31203900"/>
                  <a:ext cx="1266824" cy="685800"/>
                </a:xfrm>
                <a:custGeom>
                  <a:avLst/>
                  <a:gdLst>
                    <a:gd name="connsiteX0" fmla="*/ 819150 w 1266824"/>
                    <a:gd name="connsiteY0" fmla="*/ 0 h 685800"/>
                    <a:gd name="connsiteX1" fmla="*/ 838200 w 1266824"/>
                    <a:gd name="connsiteY1" fmla="*/ 101600 h 685800"/>
                    <a:gd name="connsiteX2" fmla="*/ 965200 w 1266824"/>
                    <a:gd name="connsiteY2" fmla="*/ 101600 h 685800"/>
                    <a:gd name="connsiteX3" fmla="*/ 1035050 w 1266824"/>
                    <a:gd name="connsiteY3" fmla="*/ 184150 h 685800"/>
                    <a:gd name="connsiteX4" fmla="*/ 1041212 w 1266824"/>
                    <a:gd name="connsiteY4" fmla="*/ 185204 h 685800"/>
                    <a:gd name="connsiteX5" fmla="*/ 1009650 w 1266824"/>
                    <a:gd name="connsiteY5" fmla="*/ 228600 h 685800"/>
                    <a:gd name="connsiteX6" fmla="*/ 1257300 w 1266824"/>
                    <a:gd name="connsiteY6" fmla="*/ 314324 h 685800"/>
                    <a:gd name="connsiteX7" fmla="*/ 1266824 w 1266824"/>
                    <a:gd name="connsiteY7" fmla="*/ 419100 h 685800"/>
                    <a:gd name="connsiteX8" fmla="*/ 1152524 w 1266824"/>
                    <a:gd name="connsiteY8" fmla="*/ 419100 h 685800"/>
                    <a:gd name="connsiteX9" fmla="*/ 1104900 w 1266824"/>
                    <a:gd name="connsiteY9" fmla="*/ 495300 h 685800"/>
                    <a:gd name="connsiteX10" fmla="*/ 952500 w 1266824"/>
                    <a:gd name="connsiteY10" fmla="*/ 447676 h 685800"/>
                    <a:gd name="connsiteX11" fmla="*/ 723900 w 1266824"/>
                    <a:gd name="connsiteY11" fmla="*/ 590548 h 685800"/>
                    <a:gd name="connsiteX12" fmla="*/ 485776 w 1266824"/>
                    <a:gd name="connsiteY12" fmla="*/ 581024 h 685800"/>
                    <a:gd name="connsiteX13" fmla="*/ 371476 w 1266824"/>
                    <a:gd name="connsiteY13" fmla="*/ 533400 h 685800"/>
                    <a:gd name="connsiteX14" fmla="*/ 352424 w 1266824"/>
                    <a:gd name="connsiteY14" fmla="*/ 609600 h 685800"/>
                    <a:gd name="connsiteX15" fmla="*/ 266700 w 1266824"/>
                    <a:gd name="connsiteY15" fmla="*/ 685800 h 685800"/>
                    <a:gd name="connsiteX16" fmla="*/ 217082 w 1266824"/>
                    <a:gd name="connsiteY16" fmla="*/ 614916 h 685800"/>
                    <a:gd name="connsiteX17" fmla="*/ 247650 w 1266824"/>
                    <a:gd name="connsiteY17" fmla="*/ 533400 h 685800"/>
                    <a:gd name="connsiteX18" fmla="*/ 247650 w 1266824"/>
                    <a:gd name="connsiteY18" fmla="*/ 381000 h 685800"/>
                    <a:gd name="connsiteX19" fmla="*/ 82550 w 1266824"/>
                    <a:gd name="connsiteY19" fmla="*/ 355600 h 685800"/>
                    <a:gd name="connsiteX20" fmla="*/ 0 w 1266824"/>
                    <a:gd name="connsiteY20" fmla="*/ 215900 h 685800"/>
                    <a:gd name="connsiteX21" fmla="*/ 146050 w 1266824"/>
                    <a:gd name="connsiteY21" fmla="*/ 139700 h 685800"/>
                    <a:gd name="connsiteX22" fmla="*/ 177800 w 1266824"/>
                    <a:gd name="connsiteY22" fmla="*/ 63500 h 685800"/>
                    <a:gd name="connsiteX23" fmla="*/ 381000 w 1266824"/>
                    <a:gd name="connsiteY23" fmla="*/ 120650 h 685800"/>
                    <a:gd name="connsiteX24" fmla="*/ 431800 w 1266824"/>
                    <a:gd name="connsiteY24" fmla="*/ 69850 h 685800"/>
                    <a:gd name="connsiteX25" fmla="*/ 571500 w 1266824"/>
                    <a:gd name="connsiteY25" fmla="*/ 31750 h 685800"/>
                    <a:gd name="connsiteX26" fmla="*/ 635000 w 1266824"/>
                    <a:gd name="connsiteY26" fmla="*/ 69850 h 685800"/>
                    <a:gd name="connsiteX27" fmla="*/ 660400 w 1266824"/>
                    <a:gd name="connsiteY27" fmla="*/ 12700 h 685800"/>
                    <a:gd name="connsiteX28" fmla="*/ 819150 w 1266824"/>
                    <a:gd name="connsiteY28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66824" h="685800">
                      <a:moveTo>
                        <a:pt x="819150" y="0"/>
                      </a:moveTo>
                      <a:lnTo>
                        <a:pt x="838200" y="101600"/>
                      </a:lnTo>
                      <a:lnTo>
                        <a:pt x="965200" y="101600"/>
                      </a:lnTo>
                      <a:lnTo>
                        <a:pt x="1035050" y="184150"/>
                      </a:lnTo>
                      <a:lnTo>
                        <a:pt x="1041212" y="185204"/>
                      </a:lnTo>
                      <a:lnTo>
                        <a:pt x="1009650" y="228600"/>
                      </a:lnTo>
                      <a:lnTo>
                        <a:pt x="1257300" y="314324"/>
                      </a:lnTo>
                      <a:lnTo>
                        <a:pt x="1266824" y="419100"/>
                      </a:lnTo>
                      <a:lnTo>
                        <a:pt x="1152524" y="419100"/>
                      </a:lnTo>
                      <a:lnTo>
                        <a:pt x="1104900" y="495300"/>
                      </a:lnTo>
                      <a:lnTo>
                        <a:pt x="952500" y="447676"/>
                      </a:lnTo>
                      <a:lnTo>
                        <a:pt x="723900" y="590548"/>
                      </a:lnTo>
                      <a:lnTo>
                        <a:pt x="485776" y="581024"/>
                      </a:lnTo>
                      <a:lnTo>
                        <a:pt x="371476" y="533400"/>
                      </a:lnTo>
                      <a:lnTo>
                        <a:pt x="352424" y="609600"/>
                      </a:lnTo>
                      <a:lnTo>
                        <a:pt x="266700" y="685800"/>
                      </a:lnTo>
                      <a:lnTo>
                        <a:pt x="217082" y="614916"/>
                      </a:lnTo>
                      <a:lnTo>
                        <a:pt x="247650" y="533400"/>
                      </a:lnTo>
                      <a:lnTo>
                        <a:pt x="247650" y="381000"/>
                      </a:lnTo>
                      <a:lnTo>
                        <a:pt x="82550" y="355600"/>
                      </a:lnTo>
                      <a:lnTo>
                        <a:pt x="0" y="215900"/>
                      </a:lnTo>
                      <a:lnTo>
                        <a:pt x="146050" y="139700"/>
                      </a:lnTo>
                      <a:lnTo>
                        <a:pt x="177800" y="63500"/>
                      </a:lnTo>
                      <a:lnTo>
                        <a:pt x="381000" y="120650"/>
                      </a:lnTo>
                      <a:lnTo>
                        <a:pt x="431800" y="69850"/>
                      </a:lnTo>
                      <a:lnTo>
                        <a:pt x="571500" y="31750"/>
                      </a:lnTo>
                      <a:lnTo>
                        <a:pt x="635000" y="69850"/>
                      </a:lnTo>
                      <a:lnTo>
                        <a:pt x="660400" y="12700"/>
                      </a:lnTo>
                      <a:lnTo>
                        <a:pt x="8191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3" name="フリーフォーム: 図形 1672">
                  <a:extLst>
                    <a:ext uri="{FF2B5EF4-FFF2-40B4-BE49-F238E27FC236}">
                      <a16:creationId xmlns:a16="http://schemas.microsoft.com/office/drawing/2014/main" id="{6863A6A9-644E-41EF-B103-D78ACCD93EDB}"/>
                    </a:ext>
                  </a:extLst>
                </p:cNvPr>
                <p:cNvSpPr/>
                <p:nvPr/>
              </p:nvSpPr>
              <p:spPr>
                <a:xfrm>
                  <a:off x="17099280" y="32956500"/>
                  <a:ext cx="812226" cy="662940"/>
                </a:xfrm>
                <a:custGeom>
                  <a:avLst/>
                  <a:gdLst>
                    <a:gd name="connsiteX0" fmla="*/ 287020 w 812226"/>
                    <a:gd name="connsiteY0" fmla="*/ 0 h 662940"/>
                    <a:gd name="connsiteX1" fmla="*/ 388620 w 812226"/>
                    <a:gd name="connsiteY1" fmla="*/ 31750 h 662940"/>
                    <a:gd name="connsiteX2" fmla="*/ 414020 w 812226"/>
                    <a:gd name="connsiteY2" fmla="*/ 76200 h 662940"/>
                    <a:gd name="connsiteX3" fmla="*/ 534670 w 812226"/>
                    <a:gd name="connsiteY3" fmla="*/ 69850 h 662940"/>
                    <a:gd name="connsiteX4" fmla="*/ 598170 w 812226"/>
                    <a:gd name="connsiteY4" fmla="*/ 25400 h 662940"/>
                    <a:gd name="connsiteX5" fmla="*/ 680720 w 812226"/>
                    <a:gd name="connsiteY5" fmla="*/ 38100 h 662940"/>
                    <a:gd name="connsiteX6" fmla="*/ 687070 w 812226"/>
                    <a:gd name="connsiteY6" fmla="*/ 101600 h 662940"/>
                    <a:gd name="connsiteX7" fmla="*/ 807720 w 812226"/>
                    <a:gd name="connsiteY7" fmla="*/ 69850 h 662940"/>
                    <a:gd name="connsiteX8" fmla="*/ 812226 w 812226"/>
                    <a:gd name="connsiteY8" fmla="*/ 74808 h 662940"/>
                    <a:gd name="connsiteX9" fmla="*/ 784860 w 812226"/>
                    <a:gd name="connsiteY9" fmla="*/ 129540 h 662940"/>
                    <a:gd name="connsiteX10" fmla="*/ 716280 w 812226"/>
                    <a:gd name="connsiteY10" fmla="*/ 213360 h 662940"/>
                    <a:gd name="connsiteX11" fmla="*/ 685800 w 812226"/>
                    <a:gd name="connsiteY11" fmla="*/ 274320 h 662940"/>
                    <a:gd name="connsiteX12" fmla="*/ 777240 w 812226"/>
                    <a:gd name="connsiteY12" fmla="*/ 396240 h 662940"/>
                    <a:gd name="connsiteX13" fmla="*/ 754380 w 812226"/>
                    <a:gd name="connsiteY13" fmla="*/ 426720 h 662940"/>
                    <a:gd name="connsiteX14" fmla="*/ 701040 w 812226"/>
                    <a:gd name="connsiteY14" fmla="*/ 464820 h 662940"/>
                    <a:gd name="connsiteX15" fmla="*/ 594360 w 812226"/>
                    <a:gd name="connsiteY15" fmla="*/ 632460 h 662940"/>
                    <a:gd name="connsiteX16" fmla="*/ 472440 w 812226"/>
                    <a:gd name="connsiteY16" fmla="*/ 563880 h 662940"/>
                    <a:gd name="connsiteX17" fmla="*/ 365760 w 812226"/>
                    <a:gd name="connsiteY17" fmla="*/ 586740 h 662940"/>
                    <a:gd name="connsiteX18" fmla="*/ 373380 w 812226"/>
                    <a:gd name="connsiteY18" fmla="*/ 662940 h 662940"/>
                    <a:gd name="connsiteX19" fmla="*/ 152400 w 812226"/>
                    <a:gd name="connsiteY19" fmla="*/ 662940 h 662940"/>
                    <a:gd name="connsiteX20" fmla="*/ 45720 w 812226"/>
                    <a:gd name="connsiteY20" fmla="*/ 563880 h 662940"/>
                    <a:gd name="connsiteX21" fmla="*/ 30480 w 812226"/>
                    <a:gd name="connsiteY21" fmla="*/ 495300 h 662940"/>
                    <a:gd name="connsiteX22" fmla="*/ 0 w 812226"/>
                    <a:gd name="connsiteY22" fmla="*/ 441960 h 662940"/>
                    <a:gd name="connsiteX23" fmla="*/ 7620 w 812226"/>
                    <a:gd name="connsiteY23" fmla="*/ 403860 h 662940"/>
                    <a:gd name="connsiteX24" fmla="*/ 91440 w 812226"/>
                    <a:gd name="connsiteY24" fmla="*/ 228600 h 662940"/>
                    <a:gd name="connsiteX25" fmla="*/ 91440 w 812226"/>
                    <a:gd name="connsiteY25" fmla="*/ 182880 h 662940"/>
                    <a:gd name="connsiteX26" fmla="*/ 85682 w 812226"/>
                    <a:gd name="connsiteY26" fmla="*/ 182880 h 662940"/>
                    <a:gd name="connsiteX27" fmla="*/ 134620 w 812226"/>
                    <a:gd name="connsiteY27" fmla="*/ 139700 h 662940"/>
                    <a:gd name="connsiteX28" fmla="*/ 210820 w 812226"/>
                    <a:gd name="connsiteY28" fmla="*/ 127000 h 662940"/>
                    <a:gd name="connsiteX29" fmla="*/ 287020 w 812226"/>
                    <a:gd name="connsiteY29" fmla="*/ 0 h 6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12226" h="662940">
                      <a:moveTo>
                        <a:pt x="287020" y="0"/>
                      </a:moveTo>
                      <a:lnTo>
                        <a:pt x="388620" y="31750"/>
                      </a:lnTo>
                      <a:lnTo>
                        <a:pt x="414020" y="76200"/>
                      </a:lnTo>
                      <a:lnTo>
                        <a:pt x="534670" y="69850"/>
                      </a:lnTo>
                      <a:lnTo>
                        <a:pt x="598170" y="25400"/>
                      </a:lnTo>
                      <a:lnTo>
                        <a:pt x="680720" y="38100"/>
                      </a:lnTo>
                      <a:lnTo>
                        <a:pt x="687070" y="101600"/>
                      </a:lnTo>
                      <a:lnTo>
                        <a:pt x="807720" y="69850"/>
                      </a:lnTo>
                      <a:lnTo>
                        <a:pt x="812226" y="74808"/>
                      </a:lnTo>
                      <a:lnTo>
                        <a:pt x="784860" y="129540"/>
                      </a:lnTo>
                      <a:lnTo>
                        <a:pt x="716280" y="213360"/>
                      </a:lnTo>
                      <a:lnTo>
                        <a:pt x="685800" y="274320"/>
                      </a:lnTo>
                      <a:lnTo>
                        <a:pt x="777240" y="396240"/>
                      </a:lnTo>
                      <a:lnTo>
                        <a:pt x="754380" y="426720"/>
                      </a:lnTo>
                      <a:lnTo>
                        <a:pt x="701040" y="464820"/>
                      </a:lnTo>
                      <a:lnTo>
                        <a:pt x="594360" y="632460"/>
                      </a:lnTo>
                      <a:lnTo>
                        <a:pt x="472440" y="563880"/>
                      </a:lnTo>
                      <a:lnTo>
                        <a:pt x="365760" y="586740"/>
                      </a:lnTo>
                      <a:lnTo>
                        <a:pt x="373380" y="662940"/>
                      </a:lnTo>
                      <a:lnTo>
                        <a:pt x="152400" y="662940"/>
                      </a:lnTo>
                      <a:lnTo>
                        <a:pt x="45720" y="563880"/>
                      </a:lnTo>
                      <a:lnTo>
                        <a:pt x="30480" y="495300"/>
                      </a:lnTo>
                      <a:lnTo>
                        <a:pt x="0" y="441960"/>
                      </a:lnTo>
                      <a:lnTo>
                        <a:pt x="7620" y="403860"/>
                      </a:lnTo>
                      <a:lnTo>
                        <a:pt x="91440" y="228600"/>
                      </a:lnTo>
                      <a:lnTo>
                        <a:pt x="91440" y="182880"/>
                      </a:lnTo>
                      <a:lnTo>
                        <a:pt x="85682" y="182880"/>
                      </a:lnTo>
                      <a:lnTo>
                        <a:pt x="134620" y="139700"/>
                      </a:lnTo>
                      <a:lnTo>
                        <a:pt x="210820" y="127000"/>
                      </a:lnTo>
                      <a:lnTo>
                        <a:pt x="2870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4" name="フリーフォーム: 図形 1673">
                  <a:extLst>
                    <a:ext uri="{FF2B5EF4-FFF2-40B4-BE49-F238E27FC236}">
                      <a16:creationId xmlns:a16="http://schemas.microsoft.com/office/drawing/2014/main" id="{16D8E8A9-E82B-4850-B74D-715969BB25AF}"/>
                    </a:ext>
                  </a:extLst>
                </p:cNvPr>
                <p:cNvSpPr/>
                <p:nvPr/>
              </p:nvSpPr>
              <p:spPr>
                <a:xfrm>
                  <a:off x="20466050" y="28813124"/>
                  <a:ext cx="1412874" cy="993776"/>
                </a:xfrm>
                <a:custGeom>
                  <a:avLst/>
                  <a:gdLst>
                    <a:gd name="connsiteX0" fmla="*/ 727074 w 1412874"/>
                    <a:gd name="connsiteY0" fmla="*/ 0 h 993776"/>
                    <a:gd name="connsiteX1" fmla="*/ 841374 w 1412874"/>
                    <a:gd name="connsiteY1" fmla="*/ 85724 h 993776"/>
                    <a:gd name="connsiteX2" fmla="*/ 1165226 w 1412874"/>
                    <a:gd name="connsiteY2" fmla="*/ 47624 h 993776"/>
                    <a:gd name="connsiteX3" fmla="*/ 1412874 w 1412874"/>
                    <a:gd name="connsiteY3" fmla="*/ 95252 h 993776"/>
                    <a:gd name="connsiteX4" fmla="*/ 1231900 w 1412874"/>
                    <a:gd name="connsiteY4" fmla="*/ 161924 h 993776"/>
                    <a:gd name="connsiteX5" fmla="*/ 1204018 w 1412874"/>
                    <a:gd name="connsiteY5" fmla="*/ 186092 h 993776"/>
                    <a:gd name="connsiteX6" fmla="*/ 1205230 w 1412874"/>
                    <a:gd name="connsiteY6" fmla="*/ 173356 h 993776"/>
                    <a:gd name="connsiteX7" fmla="*/ 1090930 w 1412874"/>
                    <a:gd name="connsiteY7" fmla="*/ 173356 h 993776"/>
                    <a:gd name="connsiteX8" fmla="*/ 1007110 w 1412874"/>
                    <a:gd name="connsiteY8" fmla="*/ 234316 h 993776"/>
                    <a:gd name="connsiteX9" fmla="*/ 1083234 w 1412874"/>
                    <a:gd name="connsiteY9" fmla="*/ 397438 h 993776"/>
                    <a:gd name="connsiteX10" fmla="*/ 971550 w 1412874"/>
                    <a:gd name="connsiteY10" fmla="*/ 504826 h 993776"/>
                    <a:gd name="connsiteX11" fmla="*/ 952500 w 1412874"/>
                    <a:gd name="connsiteY11" fmla="*/ 727076 h 993776"/>
                    <a:gd name="connsiteX12" fmla="*/ 698500 w 1412874"/>
                    <a:gd name="connsiteY12" fmla="*/ 898526 h 993776"/>
                    <a:gd name="connsiteX13" fmla="*/ 596900 w 1412874"/>
                    <a:gd name="connsiteY13" fmla="*/ 993776 h 993776"/>
                    <a:gd name="connsiteX14" fmla="*/ 539750 w 1412874"/>
                    <a:gd name="connsiteY14" fmla="*/ 885826 h 993776"/>
                    <a:gd name="connsiteX15" fmla="*/ 552450 w 1412874"/>
                    <a:gd name="connsiteY15" fmla="*/ 828676 h 993776"/>
                    <a:gd name="connsiteX16" fmla="*/ 412750 w 1412874"/>
                    <a:gd name="connsiteY16" fmla="*/ 815976 h 993776"/>
                    <a:gd name="connsiteX17" fmla="*/ 368300 w 1412874"/>
                    <a:gd name="connsiteY17" fmla="*/ 860426 h 993776"/>
                    <a:gd name="connsiteX18" fmla="*/ 37334 w 1412874"/>
                    <a:gd name="connsiteY18" fmla="*/ 813146 h 993776"/>
                    <a:gd name="connsiteX19" fmla="*/ 0 w 1412874"/>
                    <a:gd name="connsiteY19" fmla="*/ 752476 h 993776"/>
                    <a:gd name="connsiteX20" fmla="*/ 196850 w 1412874"/>
                    <a:gd name="connsiteY20" fmla="*/ 581026 h 993776"/>
                    <a:gd name="connsiteX21" fmla="*/ 120650 w 1412874"/>
                    <a:gd name="connsiteY21" fmla="*/ 504826 h 993776"/>
                    <a:gd name="connsiteX22" fmla="*/ 109022 w 1412874"/>
                    <a:gd name="connsiteY22" fmla="*/ 318786 h 993776"/>
                    <a:gd name="connsiteX23" fmla="*/ 336550 w 1412874"/>
                    <a:gd name="connsiteY23" fmla="*/ 314324 h 993776"/>
                    <a:gd name="connsiteX24" fmla="*/ 307974 w 1412874"/>
                    <a:gd name="connsiteY24" fmla="*/ 200024 h 993776"/>
                    <a:gd name="connsiteX25" fmla="*/ 479426 w 1412874"/>
                    <a:gd name="connsiteY25" fmla="*/ 190500 h 993776"/>
                    <a:gd name="connsiteX26" fmla="*/ 536574 w 1412874"/>
                    <a:gd name="connsiteY26" fmla="*/ 161924 h 993776"/>
                    <a:gd name="connsiteX27" fmla="*/ 603250 w 1412874"/>
                    <a:gd name="connsiteY27" fmla="*/ 47624 h 993776"/>
                    <a:gd name="connsiteX28" fmla="*/ 727074 w 1412874"/>
                    <a:gd name="connsiteY28" fmla="*/ 0 h 99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12874" h="993776">
                      <a:moveTo>
                        <a:pt x="727074" y="0"/>
                      </a:moveTo>
                      <a:lnTo>
                        <a:pt x="841374" y="85724"/>
                      </a:lnTo>
                      <a:lnTo>
                        <a:pt x="1165226" y="47624"/>
                      </a:lnTo>
                      <a:lnTo>
                        <a:pt x="1412874" y="95252"/>
                      </a:lnTo>
                      <a:lnTo>
                        <a:pt x="1231900" y="161924"/>
                      </a:lnTo>
                      <a:lnTo>
                        <a:pt x="1204018" y="186092"/>
                      </a:lnTo>
                      <a:lnTo>
                        <a:pt x="1205230" y="173356"/>
                      </a:lnTo>
                      <a:lnTo>
                        <a:pt x="1090930" y="173356"/>
                      </a:lnTo>
                      <a:lnTo>
                        <a:pt x="1007110" y="234316"/>
                      </a:lnTo>
                      <a:lnTo>
                        <a:pt x="1083234" y="397438"/>
                      </a:lnTo>
                      <a:lnTo>
                        <a:pt x="971550" y="504826"/>
                      </a:lnTo>
                      <a:lnTo>
                        <a:pt x="952500" y="727076"/>
                      </a:lnTo>
                      <a:lnTo>
                        <a:pt x="698500" y="898526"/>
                      </a:lnTo>
                      <a:lnTo>
                        <a:pt x="596900" y="993776"/>
                      </a:lnTo>
                      <a:lnTo>
                        <a:pt x="539750" y="885826"/>
                      </a:lnTo>
                      <a:lnTo>
                        <a:pt x="552450" y="828676"/>
                      </a:lnTo>
                      <a:lnTo>
                        <a:pt x="412750" y="815976"/>
                      </a:lnTo>
                      <a:lnTo>
                        <a:pt x="368300" y="860426"/>
                      </a:lnTo>
                      <a:lnTo>
                        <a:pt x="37334" y="813146"/>
                      </a:lnTo>
                      <a:lnTo>
                        <a:pt x="0" y="752476"/>
                      </a:lnTo>
                      <a:lnTo>
                        <a:pt x="196850" y="581026"/>
                      </a:lnTo>
                      <a:lnTo>
                        <a:pt x="120650" y="504826"/>
                      </a:lnTo>
                      <a:lnTo>
                        <a:pt x="109022" y="318786"/>
                      </a:lnTo>
                      <a:lnTo>
                        <a:pt x="336550" y="314324"/>
                      </a:lnTo>
                      <a:lnTo>
                        <a:pt x="307974" y="200024"/>
                      </a:lnTo>
                      <a:lnTo>
                        <a:pt x="479426" y="190500"/>
                      </a:lnTo>
                      <a:lnTo>
                        <a:pt x="536574" y="161924"/>
                      </a:lnTo>
                      <a:lnTo>
                        <a:pt x="603250" y="47624"/>
                      </a:lnTo>
                      <a:lnTo>
                        <a:pt x="7270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5" name="フリーフォーム: 図形 1674">
                  <a:extLst>
                    <a:ext uri="{FF2B5EF4-FFF2-40B4-BE49-F238E27FC236}">
                      <a16:creationId xmlns:a16="http://schemas.microsoft.com/office/drawing/2014/main" id="{7B2DE1E0-5A55-4A33-9BE7-A37B5061A44B}"/>
                    </a:ext>
                  </a:extLst>
                </p:cNvPr>
                <p:cNvSpPr/>
                <p:nvPr/>
              </p:nvSpPr>
              <p:spPr>
                <a:xfrm>
                  <a:off x="16824960" y="32518350"/>
                  <a:ext cx="910590" cy="651510"/>
                </a:xfrm>
                <a:custGeom>
                  <a:avLst/>
                  <a:gdLst>
                    <a:gd name="connsiteX0" fmla="*/ 643890 w 910590"/>
                    <a:gd name="connsiteY0" fmla="*/ 0 h 651510"/>
                    <a:gd name="connsiteX1" fmla="*/ 739140 w 910590"/>
                    <a:gd name="connsiteY1" fmla="*/ 107950 h 651510"/>
                    <a:gd name="connsiteX2" fmla="*/ 688340 w 910590"/>
                    <a:gd name="connsiteY2" fmla="*/ 177800 h 651510"/>
                    <a:gd name="connsiteX3" fmla="*/ 701040 w 910590"/>
                    <a:gd name="connsiteY3" fmla="*/ 298450 h 651510"/>
                    <a:gd name="connsiteX4" fmla="*/ 764540 w 910590"/>
                    <a:gd name="connsiteY4" fmla="*/ 361950 h 651510"/>
                    <a:gd name="connsiteX5" fmla="*/ 859790 w 910590"/>
                    <a:gd name="connsiteY5" fmla="*/ 349250 h 651510"/>
                    <a:gd name="connsiteX6" fmla="*/ 910590 w 910590"/>
                    <a:gd name="connsiteY6" fmla="*/ 393700 h 651510"/>
                    <a:gd name="connsiteX7" fmla="*/ 886940 w 910590"/>
                    <a:gd name="connsiteY7" fmla="*/ 465774 h 651510"/>
                    <a:gd name="connsiteX8" fmla="*/ 872490 w 910590"/>
                    <a:gd name="connsiteY8" fmla="*/ 463550 h 651510"/>
                    <a:gd name="connsiteX9" fmla="*/ 808990 w 910590"/>
                    <a:gd name="connsiteY9" fmla="*/ 508000 h 651510"/>
                    <a:gd name="connsiteX10" fmla="*/ 688340 w 910590"/>
                    <a:gd name="connsiteY10" fmla="*/ 514350 h 651510"/>
                    <a:gd name="connsiteX11" fmla="*/ 662940 w 910590"/>
                    <a:gd name="connsiteY11" fmla="*/ 469900 h 651510"/>
                    <a:gd name="connsiteX12" fmla="*/ 561340 w 910590"/>
                    <a:gd name="connsiteY12" fmla="*/ 438150 h 651510"/>
                    <a:gd name="connsiteX13" fmla="*/ 485140 w 910590"/>
                    <a:gd name="connsiteY13" fmla="*/ 565150 h 651510"/>
                    <a:gd name="connsiteX14" fmla="*/ 408940 w 910590"/>
                    <a:gd name="connsiteY14" fmla="*/ 577850 h 651510"/>
                    <a:gd name="connsiteX15" fmla="*/ 360002 w 910590"/>
                    <a:gd name="connsiteY15" fmla="*/ 621030 h 651510"/>
                    <a:gd name="connsiteX16" fmla="*/ 220980 w 910590"/>
                    <a:gd name="connsiteY16" fmla="*/ 621030 h 651510"/>
                    <a:gd name="connsiteX17" fmla="*/ 190500 w 910590"/>
                    <a:gd name="connsiteY17" fmla="*/ 651510 h 651510"/>
                    <a:gd name="connsiteX18" fmla="*/ 129540 w 910590"/>
                    <a:gd name="connsiteY18" fmla="*/ 651510 h 651510"/>
                    <a:gd name="connsiteX19" fmla="*/ 68580 w 910590"/>
                    <a:gd name="connsiteY19" fmla="*/ 582930 h 651510"/>
                    <a:gd name="connsiteX20" fmla="*/ 30480 w 910590"/>
                    <a:gd name="connsiteY20" fmla="*/ 430530 h 651510"/>
                    <a:gd name="connsiteX21" fmla="*/ 0 w 910590"/>
                    <a:gd name="connsiteY21" fmla="*/ 339090 h 651510"/>
                    <a:gd name="connsiteX22" fmla="*/ 91440 w 910590"/>
                    <a:gd name="connsiteY22" fmla="*/ 224790 h 651510"/>
                    <a:gd name="connsiteX23" fmla="*/ 83820 w 910590"/>
                    <a:gd name="connsiteY23" fmla="*/ 148590 h 651510"/>
                    <a:gd name="connsiteX24" fmla="*/ 130036 w 910590"/>
                    <a:gd name="connsiteY24" fmla="*/ 128050 h 651510"/>
                    <a:gd name="connsiteX25" fmla="*/ 193040 w 910590"/>
                    <a:gd name="connsiteY25" fmla="*/ 146050 h 651510"/>
                    <a:gd name="connsiteX26" fmla="*/ 243840 w 910590"/>
                    <a:gd name="connsiteY26" fmla="*/ 114300 h 651510"/>
                    <a:gd name="connsiteX27" fmla="*/ 262890 w 910590"/>
                    <a:gd name="connsiteY27" fmla="*/ 50800 h 651510"/>
                    <a:gd name="connsiteX28" fmla="*/ 402590 w 910590"/>
                    <a:gd name="connsiteY28" fmla="*/ 69850 h 651510"/>
                    <a:gd name="connsiteX29" fmla="*/ 548640 w 910590"/>
                    <a:gd name="connsiteY29" fmla="*/ 133350 h 651510"/>
                    <a:gd name="connsiteX30" fmla="*/ 554990 w 910590"/>
                    <a:gd name="connsiteY30" fmla="*/ 38100 h 651510"/>
                    <a:gd name="connsiteX31" fmla="*/ 643890 w 910590"/>
                    <a:gd name="connsiteY31" fmla="*/ 0 h 651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10590" h="651510">
                      <a:moveTo>
                        <a:pt x="643890" y="0"/>
                      </a:moveTo>
                      <a:lnTo>
                        <a:pt x="739140" y="107950"/>
                      </a:lnTo>
                      <a:lnTo>
                        <a:pt x="688340" y="177800"/>
                      </a:lnTo>
                      <a:lnTo>
                        <a:pt x="701040" y="298450"/>
                      </a:lnTo>
                      <a:lnTo>
                        <a:pt x="764540" y="361950"/>
                      </a:lnTo>
                      <a:lnTo>
                        <a:pt x="859790" y="349250"/>
                      </a:lnTo>
                      <a:lnTo>
                        <a:pt x="910590" y="393700"/>
                      </a:lnTo>
                      <a:lnTo>
                        <a:pt x="886940" y="465774"/>
                      </a:lnTo>
                      <a:lnTo>
                        <a:pt x="872490" y="463550"/>
                      </a:lnTo>
                      <a:lnTo>
                        <a:pt x="808990" y="508000"/>
                      </a:lnTo>
                      <a:lnTo>
                        <a:pt x="688340" y="514350"/>
                      </a:lnTo>
                      <a:lnTo>
                        <a:pt x="662940" y="469900"/>
                      </a:lnTo>
                      <a:lnTo>
                        <a:pt x="561340" y="438150"/>
                      </a:lnTo>
                      <a:lnTo>
                        <a:pt x="485140" y="565150"/>
                      </a:lnTo>
                      <a:lnTo>
                        <a:pt x="408940" y="577850"/>
                      </a:lnTo>
                      <a:lnTo>
                        <a:pt x="360002" y="621030"/>
                      </a:lnTo>
                      <a:lnTo>
                        <a:pt x="220980" y="621030"/>
                      </a:lnTo>
                      <a:lnTo>
                        <a:pt x="190500" y="651510"/>
                      </a:lnTo>
                      <a:lnTo>
                        <a:pt x="129540" y="651510"/>
                      </a:lnTo>
                      <a:lnTo>
                        <a:pt x="68580" y="582930"/>
                      </a:lnTo>
                      <a:lnTo>
                        <a:pt x="30480" y="430530"/>
                      </a:lnTo>
                      <a:lnTo>
                        <a:pt x="0" y="339090"/>
                      </a:lnTo>
                      <a:lnTo>
                        <a:pt x="91440" y="224790"/>
                      </a:lnTo>
                      <a:lnTo>
                        <a:pt x="83820" y="148590"/>
                      </a:lnTo>
                      <a:lnTo>
                        <a:pt x="130036" y="128050"/>
                      </a:lnTo>
                      <a:lnTo>
                        <a:pt x="193040" y="146050"/>
                      </a:lnTo>
                      <a:lnTo>
                        <a:pt x="243840" y="114300"/>
                      </a:lnTo>
                      <a:lnTo>
                        <a:pt x="262890" y="50800"/>
                      </a:lnTo>
                      <a:lnTo>
                        <a:pt x="402590" y="69850"/>
                      </a:lnTo>
                      <a:lnTo>
                        <a:pt x="548640" y="133350"/>
                      </a:lnTo>
                      <a:lnTo>
                        <a:pt x="554990" y="38100"/>
                      </a:lnTo>
                      <a:lnTo>
                        <a:pt x="6438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6" name="フリーフォーム: 図形 1675">
                  <a:extLst>
                    <a:ext uri="{FF2B5EF4-FFF2-40B4-BE49-F238E27FC236}">
                      <a16:creationId xmlns:a16="http://schemas.microsoft.com/office/drawing/2014/main" id="{21F849FB-1C93-483B-883F-949612B51663}"/>
                    </a:ext>
                  </a:extLst>
                </p:cNvPr>
                <p:cNvSpPr/>
                <p:nvPr/>
              </p:nvSpPr>
              <p:spPr>
                <a:xfrm>
                  <a:off x="21071128" y="29210562"/>
                  <a:ext cx="790652" cy="1040838"/>
                </a:xfrm>
                <a:custGeom>
                  <a:avLst/>
                  <a:gdLst>
                    <a:gd name="connsiteX0" fmla="*/ 478156 w 790652"/>
                    <a:gd name="connsiteY0" fmla="*/ 0 h 1040838"/>
                    <a:gd name="connsiteX1" fmla="*/ 508712 w 790652"/>
                    <a:gd name="connsiteY1" fmla="*/ 65478 h 1040838"/>
                    <a:gd name="connsiteX2" fmla="*/ 722072 w 790652"/>
                    <a:gd name="connsiteY2" fmla="*/ 225498 h 1040838"/>
                    <a:gd name="connsiteX3" fmla="*/ 790652 w 790652"/>
                    <a:gd name="connsiteY3" fmla="*/ 332178 h 1040838"/>
                    <a:gd name="connsiteX4" fmla="*/ 775412 w 790652"/>
                    <a:gd name="connsiteY4" fmla="*/ 393138 h 1040838"/>
                    <a:gd name="connsiteX5" fmla="*/ 790652 w 790652"/>
                    <a:gd name="connsiteY5" fmla="*/ 431238 h 1040838"/>
                    <a:gd name="connsiteX6" fmla="*/ 729692 w 790652"/>
                    <a:gd name="connsiteY6" fmla="*/ 507438 h 1040838"/>
                    <a:gd name="connsiteX7" fmla="*/ 729692 w 790652"/>
                    <a:gd name="connsiteY7" fmla="*/ 827478 h 1040838"/>
                    <a:gd name="connsiteX8" fmla="*/ 501092 w 790652"/>
                    <a:gd name="connsiteY8" fmla="*/ 911298 h 1040838"/>
                    <a:gd name="connsiteX9" fmla="*/ 325832 w 790652"/>
                    <a:gd name="connsiteY9" fmla="*/ 987498 h 1040838"/>
                    <a:gd name="connsiteX10" fmla="*/ 322416 w 790652"/>
                    <a:gd name="connsiteY10" fmla="*/ 992964 h 1040838"/>
                    <a:gd name="connsiteX11" fmla="*/ 264872 w 790652"/>
                    <a:gd name="connsiteY11" fmla="*/ 990038 h 1040838"/>
                    <a:gd name="connsiteX12" fmla="*/ 182322 w 790652"/>
                    <a:gd name="connsiteY12" fmla="*/ 1040838 h 1040838"/>
                    <a:gd name="connsiteX13" fmla="*/ 125172 w 790652"/>
                    <a:gd name="connsiteY13" fmla="*/ 1028138 h 1040838"/>
                    <a:gd name="connsiteX14" fmla="*/ 93422 w 790652"/>
                    <a:gd name="connsiteY14" fmla="*/ 907488 h 1040838"/>
                    <a:gd name="connsiteX15" fmla="*/ 10064 w 790652"/>
                    <a:gd name="connsiteY15" fmla="*/ 930828 h 1040838"/>
                    <a:gd name="connsiteX16" fmla="*/ 0 w 790652"/>
                    <a:gd name="connsiteY16" fmla="*/ 588670 h 1040838"/>
                    <a:gd name="connsiteX17" fmla="*/ 93422 w 790652"/>
                    <a:gd name="connsiteY17" fmla="*/ 501088 h 1040838"/>
                    <a:gd name="connsiteX18" fmla="*/ 347422 w 790652"/>
                    <a:gd name="connsiteY18" fmla="*/ 329638 h 1040838"/>
                    <a:gd name="connsiteX19" fmla="*/ 366472 w 790652"/>
                    <a:gd name="connsiteY19" fmla="*/ 107388 h 1040838"/>
                    <a:gd name="connsiteX20" fmla="*/ 478156 w 790652"/>
                    <a:gd name="connsiteY20" fmla="*/ 0 h 1040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90652" h="1040838">
                      <a:moveTo>
                        <a:pt x="478156" y="0"/>
                      </a:moveTo>
                      <a:lnTo>
                        <a:pt x="508712" y="65478"/>
                      </a:lnTo>
                      <a:lnTo>
                        <a:pt x="722072" y="225498"/>
                      </a:lnTo>
                      <a:lnTo>
                        <a:pt x="790652" y="332178"/>
                      </a:lnTo>
                      <a:lnTo>
                        <a:pt x="775412" y="393138"/>
                      </a:lnTo>
                      <a:lnTo>
                        <a:pt x="790652" y="431238"/>
                      </a:lnTo>
                      <a:lnTo>
                        <a:pt x="729692" y="507438"/>
                      </a:lnTo>
                      <a:lnTo>
                        <a:pt x="729692" y="827478"/>
                      </a:lnTo>
                      <a:lnTo>
                        <a:pt x="501092" y="911298"/>
                      </a:lnTo>
                      <a:lnTo>
                        <a:pt x="325832" y="987498"/>
                      </a:lnTo>
                      <a:lnTo>
                        <a:pt x="322416" y="992964"/>
                      </a:lnTo>
                      <a:lnTo>
                        <a:pt x="264872" y="990038"/>
                      </a:lnTo>
                      <a:lnTo>
                        <a:pt x="182322" y="1040838"/>
                      </a:lnTo>
                      <a:lnTo>
                        <a:pt x="125172" y="1028138"/>
                      </a:lnTo>
                      <a:lnTo>
                        <a:pt x="93422" y="907488"/>
                      </a:lnTo>
                      <a:lnTo>
                        <a:pt x="10064" y="930828"/>
                      </a:lnTo>
                      <a:lnTo>
                        <a:pt x="0" y="588670"/>
                      </a:lnTo>
                      <a:lnTo>
                        <a:pt x="93422" y="501088"/>
                      </a:lnTo>
                      <a:lnTo>
                        <a:pt x="347422" y="329638"/>
                      </a:lnTo>
                      <a:lnTo>
                        <a:pt x="366472" y="107388"/>
                      </a:lnTo>
                      <a:lnTo>
                        <a:pt x="4781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7" name="フリーフォーム: 図形 1676">
                  <a:extLst>
                    <a:ext uri="{FF2B5EF4-FFF2-40B4-BE49-F238E27FC236}">
                      <a16:creationId xmlns:a16="http://schemas.microsoft.com/office/drawing/2014/main" id="{CE7CD98D-2943-41FF-BC8B-1520FAB1CA84}"/>
                    </a:ext>
                  </a:extLst>
                </p:cNvPr>
                <p:cNvSpPr/>
                <p:nvPr/>
              </p:nvSpPr>
              <p:spPr>
                <a:xfrm>
                  <a:off x="17527430" y="31190198"/>
                  <a:ext cx="1465420" cy="972552"/>
                </a:xfrm>
                <a:custGeom>
                  <a:avLst/>
                  <a:gdLst>
                    <a:gd name="connsiteX0" fmla="*/ 708880 w 1465420"/>
                    <a:gd name="connsiteY0" fmla="*/ 0 h 972552"/>
                    <a:gd name="connsiteX1" fmla="*/ 747870 w 1465420"/>
                    <a:gd name="connsiteY1" fmla="*/ 32752 h 972552"/>
                    <a:gd name="connsiteX2" fmla="*/ 874870 w 1465420"/>
                    <a:gd name="connsiteY2" fmla="*/ 45452 h 972552"/>
                    <a:gd name="connsiteX3" fmla="*/ 868520 w 1465420"/>
                    <a:gd name="connsiteY3" fmla="*/ 128002 h 972552"/>
                    <a:gd name="connsiteX4" fmla="*/ 951070 w 1465420"/>
                    <a:gd name="connsiteY4" fmla="*/ 153402 h 972552"/>
                    <a:gd name="connsiteX5" fmla="*/ 1039970 w 1465420"/>
                    <a:gd name="connsiteY5" fmla="*/ 89902 h 972552"/>
                    <a:gd name="connsiteX6" fmla="*/ 1109820 w 1465420"/>
                    <a:gd name="connsiteY6" fmla="*/ 235952 h 972552"/>
                    <a:gd name="connsiteX7" fmla="*/ 1218316 w 1465420"/>
                    <a:gd name="connsiteY7" fmla="*/ 230528 h 972552"/>
                    <a:gd name="connsiteX8" fmla="*/ 1300320 w 1465420"/>
                    <a:gd name="connsiteY8" fmla="*/ 369302 h 972552"/>
                    <a:gd name="connsiteX9" fmla="*/ 1465420 w 1465420"/>
                    <a:gd name="connsiteY9" fmla="*/ 394702 h 972552"/>
                    <a:gd name="connsiteX10" fmla="*/ 1465420 w 1465420"/>
                    <a:gd name="connsiteY10" fmla="*/ 547102 h 972552"/>
                    <a:gd name="connsiteX11" fmla="*/ 1434852 w 1465420"/>
                    <a:gd name="connsiteY11" fmla="*/ 628618 h 972552"/>
                    <a:gd name="connsiteX12" fmla="*/ 1417794 w 1465420"/>
                    <a:gd name="connsiteY12" fmla="*/ 604250 h 972552"/>
                    <a:gd name="connsiteX13" fmla="*/ 1274920 w 1465420"/>
                    <a:gd name="connsiteY13" fmla="*/ 642350 h 972552"/>
                    <a:gd name="connsiteX14" fmla="*/ 1217770 w 1465420"/>
                    <a:gd name="connsiteY14" fmla="*/ 613778 h 972552"/>
                    <a:gd name="connsiteX15" fmla="*/ 1170146 w 1465420"/>
                    <a:gd name="connsiteY15" fmla="*/ 699502 h 972552"/>
                    <a:gd name="connsiteX16" fmla="*/ 1084420 w 1465420"/>
                    <a:gd name="connsiteY16" fmla="*/ 575678 h 972552"/>
                    <a:gd name="connsiteX17" fmla="*/ 1008220 w 1465420"/>
                    <a:gd name="connsiteY17" fmla="*/ 575678 h 972552"/>
                    <a:gd name="connsiteX18" fmla="*/ 1008220 w 1465420"/>
                    <a:gd name="connsiteY18" fmla="*/ 689978 h 972552"/>
                    <a:gd name="connsiteX19" fmla="*/ 960594 w 1465420"/>
                    <a:gd name="connsiteY19" fmla="*/ 794750 h 972552"/>
                    <a:gd name="connsiteX20" fmla="*/ 760570 w 1465420"/>
                    <a:gd name="connsiteY20" fmla="*/ 899526 h 972552"/>
                    <a:gd name="connsiteX21" fmla="*/ 733556 w 1465420"/>
                    <a:gd name="connsiteY21" fmla="*/ 935544 h 972552"/>
                    <a:gd name="connsiteX22" fmla="*/ 646270 w 1465420"/>
                    <a:gd name="connsiteY22" fmla="*/ 915402 h 972552"/>
                    <a:gd name="connsiteX23" fmla="*/ 601820 w 1465420"/>
                    <a:gd name="connsiteY23" fmla="*/ 972552 h 972552"/>
                    <a:gd name="connsiteX24" fmla="*/ 468470 w 1465420"/>
                    <a:gd name="connsiteY24" fmla="*/ 915402 h 972552"/>
                    <a:gd name="connsiteX25" fmla="*/ 392270 w 1465420"/>
                    <a:gd name="connsiteY25" fmla="*/ 947152 h 972552"/>
                    <a:gd name="connsiteX26" fmla="*/ 341470 w 1465420"/>
                    <a:gd name="connsiteY26" fmla="*/ 896352 h 972552"/>
                    <a:gd name="connsiteX27" fmla="*/ 131920 w 1465420"/>
                    <a:gd name="connsiteY27" fmla="*/ 896352 h 972552"/>
                    <a:gd name="connsiteX28" fmla="*/ 68420 w 1465420"/>
                    <a:gd name="connsiteY28" fmla="*/ 794752 h 972552"/>
                    <a:gd name="connsiteX29" fmla="*/ 0 w 1465420"/>
                    <a:gd name="connsiteY29" fmla="*/ 763852 h 972552"/>
                    <a:gd name="connsiteX30" fmla="*/ 74770 w 1465420"/>
                    <a:gd name="connsiteY30" fmla="*/ 642350 h 972552"/>
                    <a:gd name="connsiteX31" fmla="*/ 141446 w 1465420"/>
                    <a:gd name="connsiteY31" fmla="*/ 575678 h 972552"/>
                    <a:gd name="connsiteX32" fmla="*/ 255746 w 1465420"/>
                    <a:gd name="connsiteY32" fmla="*/ 489950 h 972552"/>
                    <a:gd name="connsiteX33" fmla="*/ 293846 w 1465420"/>
                    <a:gd name="connsiteY33" fmla="*/ 394702 h 972552"/>
                    <a:gd name="connsiteX34" fmla="*/ 360520 w 1465420"/>
                    <a:gd name="connsiteY34" fmla="*/ 356602 h 972552"/>
                    <a:gd name="connsiteX35" fmla="*/ 465294 w 1465420"/>
                    <a:gd name="connsiteY35" fmla="*/ 242302 h 972552"/>
                    <a:gd name="connsiteX36" fmla="*/ 560546 w 1465420"/>
                    <a:gd name="connsiteY36" fmla="*/ 156578 h 972552"/>
                    <a:gd name="connsiteX37" fmla="*/ 708880 w 1465420"/>
                    <a:gd name="connsiteY37" fmla="*/ 0 h 972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465420" h="972552">
                      <a:moveTo>
                        <a:pt x="708880" y="0"/>
                      </a:moveTo>
                      <a:lnTo>
                        <a:pt x="747870" y="32752"/>
                      </a:lnTo>
                      <a:lnTo>
                        <a:pt x="874870" y="45452"/>
                      </a:lnTo>
                      <a:lnTo>
                        <a:pt x="868520" y="128002"/>
                      </a:lnTo>
                      <a:lnTo>
                        <a:pt x="951070" y="153402"/>
                      </a:lnTo>
                      <a:lnTo>
                        <a:pt x="1039970" y="89902"/>
                      </a:lnTo>
                      <a:lnTo>
                        <a:pt x="1109820" y="235952"/>
                      </a:lnTo>
                      <a:lnTo>
                        <a:pt x="1218316" y="230528"/>
                      </a:lnTo>
                      <a:lnTo>
                        <a:pt x="1300320" y="369302"/>
                      </a:lnTo>
                      <a:lnTo>
                        <a:pt x="1465420" y="394702"/>
                      </a:lnTo>
                      <a:lnTo>
                        <a:pt x="1465420" y="547102"/>
                      </a:lnTo>
                      <a:lnTo>
                        <a:pt x="1434852" y="628618"/>
                      </a:lnTo>
                      <a:lnTo>
                        <a:pt x="1417794" y="604250"/>
                      </a:lnTo>
                      <a:lnTo>
                        <a:pt x="1274920" y="642350"/>
                      </a:lnTo>
                      <a:lnTo>
                        <a:pt x="1217770" y="613778"/>
                      </a:lnTo>
                      <a:lnTo>
                        <a:pt x="1170146" y="699502"/>
                      </a:lnTo>
                      <a:lnTo>
                        <a:pt x="1084420" y="575678"/>
                      </a:lnTo>
                      <a:lnTo>
                        <a:pt x="1008220" y="575678"/>
                      </a:lnTo>
                      <a:lnTo>
                        <a:pt x="1008220" y="689978"/>
                      </a:lnTo>
                      <a:lnTo>
                        <a:pt x="960594" y="794750"/>
                      </a:lnTo>
                      <a:lnTo>
                        <a:pt x="760570" y="899526"/>
                      </a:lnTo>
                      <a:lnTo>
                        <a:pt x="733556" y="935544"/>
                      </a:lnTo>
                      <a:lnTo>
                        <a:pt x="646270" y="915402"/>
                      </a:lnTo>
                      <a:lnTo>
                        <a:pt x="601820" y="972552"/>
                      </a:lnTo>
                      <a:lnTo>
                        <a:pt x="468470" y="915402"/>
                      </a:lnTo>
                      <a:lnTo>
                        <a:pt x="392270" y="947152"/>
                      </a:lnTo>
                      <a:lnTo>
                        <a:pt x="341470" y="896352"/>
                      </a:lnTo>
                      <a:lnTo>
                        <a:pt x="131920" y="896352"/>
                      </a:lnTo>
                      <a:lnTo>
                        <a:pt x="68420" y="794752"/>
                      </a:lnTo>
                      <a:lnTo>
                        <a:pt x="0" y="763852"/>
                      </a:lnTo>
                      <a:lnTo>
                        <a:pt x="74770" y="642350"/>
                      </a:lnTo>
                      <a:lnTo>
                        <a:pt x="141446" y="575678"/>
                      </a:lnTo>
                      <a:lnTo>
                        <a:pt x="255746" y="489950"/>
                      </a:lnTo>
                      <a:lnTo>
                        <a:pt x="293846" y="394702"/>
                      </a:lnTo>
                      <a:lnTo>
                        <a:pt x="360520" y="356602"/>
                      </a:lnTo>
                      <a:lnTo>
                        <a:pt x="465294" y="242302"/>
                      </a:lnTo>
                      <a:lnTo>
                        <a:pt x="560546" y="156578"/>
                      </a:lnTo>
                      <a:lnTo>
                        <a:pt x="7088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8" name="フリーフォーム: 図形 1677">
                  <a:extLst>
                    <a:ext uri="{FF2B5EF4-FFF2-40B4-BE49-F238E27FC236}">
                      <a16:creationId xmlns:a16="http://schemas.microsoft.com/office/drawing/2014/main" id="{CAAD5994-AC4C-46A4-A8DE-B331F98628AD}"/>
                    </a:ext>
                  </a:extLst>
                </p:cNvPr>
                <p:cNvSpPr/>
                <p:nvPr/>
              </p:nvSpPr>
              <p:spPr>
                <a:xfrm>
                  <a:off x="19959566" y="29626270"/>
                  <a:ext cx="1121626" cy="1043256"/>
                </a:xfrm>
                <a:custGeom>
                  <a:avLst/>
                  <a:gdLst>
                    <a:gd name="connsiteX0" fmla="*/ 543818 w 1121626"/>
                    <a:gd name="connsiteY0" fmla="*/ 0 h 1043256"/>
                    <a:gd name="connsiteX1" fmla="*/ 874784 w 1121626"/>
                    <a:gd name="connsiteY1" fmla="*/ 47280 h 1043256"/>
                    <a:gd name="connsiteX2" fmla="*/ 919234 w 1121626"/>
                    <a:gd name="connsiteY2" fmla="*/ 2830 h 1043256"/>
                    <a:gd name="connsiteX3" fmla="*/ 1058934 w 1121626"/>
                    <a:gd name="connsiteY3" fmla="*/ 15530 h 1043256"/>
                    <a:gd name="connsiteX4" fmla="*/ 1046234 w 1121626"/>
                    <a:gd name="connsiteY4" fmla="*/ 72680 h 1043256"/>
                    <a:gd name="connsiteX5" fmla="*/ 1103384 w 1121626"/>
                    <a:gd name="connsiteY5" fmla="*/ 180630 h 1043256"/>
                    <a:gd name="connsiteX6" fmla="*/ 1111562 w 1121626"/>
                    <a:gd name="connsiteY6" fmla="*/ 172962 h 1043256"/>
                    <a:gd name="connsiteX7" fmla="*/ 1121626 w 1121626"/>
                    <a:gd name="connsiteY7" fmla="*/ 515120 h 1043256"/>
                    <a:gd name="connsiteX8" fmla="*/ 1046234 w 1121626"/>
                    <a:gd name="connsiteY8" fmla="*/ 536230 h 1043256"/>
                    <a:gd name="connsiteX9" fmla="*/ 1001784 w 1121626"/>
                    <a:gd name="connsiteY9" fmla="*/ 479080 h 1043256"/>
                    <a:gd name="connsiteX10" fmla="*/ 950984 w 1121626"/>
                    <a:gd name="connsiteY10" fmla="*/ 504480 h 1043256"/>
                    <a:gd name="connsiteX11" fmla="*/ 798584 w 1121626"/>
                    <a:gd name="connsiteY11" fmla="*/ 498130 h 1043256"/>
                    <a:gd name="connsiteX12" fmla="*/ 823984 w 1121626"/>
                    <a:gd name="connsiteY12" fmla="*/ 580680 h 1043256"/>
                    <a:gd name="connsiteX13" fmla="*/ 760484 w 1121626"/>
                    <a:gd name="connsiteY13" fmla="*/ 631480 h 1043256"/>
                    <a:gd name="connsiteX14" fmla="*/ 747784 w 1121626"/>
                    <a:gd name="connsiteY14" fmla="*/ 815630 h 1043256"/>
                    <a:gd name="connsiteX15" fmla="*/ 684284 w 1121626"/>
                    <a:gd name="connsiteY15" fmla="*/ 847380 h 1043256"/>
                    <a:gd name="connsiteX16" fmla="*/ 620784 w 1121626"/>
                    <a:gd name="connsiteY16" fmla="*/ 841030 h 1043256"/>
                    <a:gd name="connsiteX17" fmla="*/ 595384 w 1121626"/>
                    <a:gd name="connsiteY17" fmla="*/ 879130 h 1043256"/>
                    <a:gd name="connsiteX18" fmla="*/ 620784 w 1121626"/>
                    <a:gd name="connsiteY18" fmla="*/ 917230 h 1043256"/>
                    <a:gd name="connsiteX19" fmla="*/ 567748 w 1121626"/>
                    <a:gd name="connsiteY19" fmla="*/ 1035542 h 1043256"/>
                    <a:gd name="connsiteX20" fmla="*/ 547178 w 1121626"/>
                    <a:gd name="connsiteY20" fmla="*/ 1043256 h 1043256"/>
                    <a:gd name="connsiteX21" fmla="*/ 379484 w 1121626"/>
                    <a:gd name="connsiteY21" fmla="*/ 999780 h 1043256"/>
                    <a:gd name="connsiteX22" fmla="*/ 347734 w 1121626"/>
                    <a:gd name="connsiteY22" fmla="*/ 942630 h 1043256"/>
                    <a:gd name="connsiteX23" fmla="*/ 233434 w 1121626"/>
                    <a:gd name="connsiteY23" fmla="*/ 923580 h 1043256"/>
                    <a:gd name="connsiteX24" fmla="*/ 176284 w 1121626"/>
                    <a:gd name="connsiteY24" fmla="*/ 980730 h 1043256"/>
                    <a:gd name="connsiteX25" fmla="*/ 61984 w 1121626"/>
                    <a:gd name="connsiteY25" fmla="*/ 942630 h 1043256"/>
                    <a:gd name="connsiteX26" fmla="*/ 0 w 1121626"/>
                    <a:gd name="connsiteY26" fmla="*/ 792834 h 1043256"/>
                    <a:gd name="connsiteX27" fmla="*/ 125484 w 1121626"/>
                    <a:gd name="connsiteY27" fmla="*/ 733080 h 1043256"/>
                    <a:gd name="connsiteX28" fmla="*/ 169934 w 1121626"/>
                    <a:gd name="connsiteY28" fmla="*/ 612430 h 1043256"/>
                    <a:gd name="connsiteX29" fmla="*/ 246134 w 1121626"/>
                    <a:gd name="connsiteY29" fmla="*/ 542580 h 1043256"/>
                    <a:gd name="connsiteX30" fmla="*/ 315984 w 1121626"/>
                    <a:gd name="connsiteY30" fmla="*/ 313980 h 1043256"/>
                    <a:gd name="connsiteX31" fmla="*/ 411234 w 1121626"/>
                    <a:gd name="connsiteY31" fmla="*/ 313980 h 1043256"/>
                    <a:gd name="connsiteX32" fmla="*/ 411234 w 1121626"/>
                    <a:gd name="connsiteY32" fmla="*/ 256830 h 1043256"/>
                    <a:gd name="connsiteX33" fmla="*/ 519184 w 1121626"/>
                    <a:gd name="connsiteY33" fmla="*/ 218730 h 1043256"/>
                    <a:gd name="connsiteX34" fmla="*/ 512834 w 1121626"/>
                    <a:gd name="connsiteY34" fmla="*/ 148880 h 1043256"/>
                    <a:gd name="connsiteX35" fmla="*/ 493784 w 1121626"/>
                    <a:gd name="connsiteY35" fmla="*/ 79030 h 1043256"/>
                    <a:gd name="connsiteX36" fmla="*/ 557284 w 1121626"/>
                    <a:gd name="connsiteY36" fmla="*/ 21880 h 1043256"/>
                    <a:gd name="connsiteX37" fmla="*/ 543818 w 1121626"/>
                    <a:gd name="connsiteY37" fmla="*/ 0 h 1043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121626" h="1043256">
                      <a:moveTo>
                        <a:pt x="543818" y="0"/>
                      </a:moveTo>
                      <a:lnTo>
                        <a:pt x="874784" y="47280"/>
                      </a:lnTo>
                      <a:lnTo>
                        <a:pt x="919234" y="2830"/>
                      </a:lnTo>
                      <a:lnTo>
                        <a:pt x="1058934" y="15530"/>
                      </a:lnTo>
                      <a:lnTo>
                        <a:pt x="1046234" y="72680"/>
                      </a:lnTo>
                      <a:lnTo>
                        <a:pt x="1103384" y="180630"/>
                      </a:lnTo>
                      <a:lnTo>
                        <a:pt x="1111562" y="172962"/>
                      </a:lnTo>
                      <a:lnTo>
                        <a:pt x="1121626" y="515120"/>
                      </a:lnTo>
                      <a:lnTo>
                        <a:pt x="1046234" y="536230"/>
                      </a:lnTo>
                      <a:lnTo>
                        <a:pt x="1001784" y="479080"/>
                      </a:lnTo>
                      <a:lnTo>
                        <a:pt x="950984" y="504480"/>
                      </a:lnTo>
                      <a:lnTo>
                        <a:pt x="798584" y="498130"/>
                      </a:lnTo>
                      <a:lnTo>
                        <a:pt x="823984" y="580680"/>
                      </a:lnTo>
                      <a:lnTo>
                        <a:pt x="760484" y="631480"/>
                      </a:lnTo>
                      <a:lnTo>
                        <a:pt x="747784" y="815630"/>
                      </a:lnTo>
                      <a:lnTo>
                        <a:pt x="684284" y="847380"/>
                      </a:lnTo>
                      <a:lnTo>
                        <a:pt x="620784" y="841030"/>
                      </a:lnTo>
                      <a:lnTo>
                        <a:pt x="595384" y="879130"/>
                      </a:lnTo>
                      <a:lnTo>
                        <a:pt x="620784" y="917230"/>
                      </a:lnTo>
                      <a:lnTo>
                        <a:pt x="567748" y="1035542"/>
                      </a:lnTo>
                      <a:lnTo>
                        <a:pt x="547178" y="1043256"/>
                      </a:lnTo>
                      <a:lnTo>
                        <a:pt x="379484" y="999780"/>
                      </a:lnTo>
                      <a:lnTo>
                        <a:pt x="347734" y="942630"/>
                      </a:lnTo>
                      <a:lnTo>
                        <a:pt x="233434" y="923580"/>
                      </a:lnTo>
                      <a:lnTo>
                        <a:pt x="176284" y="980730"/>
                      </a:lnTo>
                      <a:lnTo>
                        <a:pt x="61984" y="942630"/>
                      </a:lnTo>
                      <a:lnTo>
                        <a:pt x="0" y="792834"/>
                      </a:lnTo>
                      <a:lnTo>
                        <a:pt x="125484" y="733080"/>
                      </a:lnTo>
                      <a:lnTo>
                        <a:pt x="169934" y="612430"/>
                      </a:lnTo>
                      <a:lnTo>
                        <a:pt x="246134" y="542580"/>
                      </a:lnTo>
                      <a:lnTo>
                        <a:pt x="315984" y="313980"/>
                      </a:lnTo>
                      <a:lnTo>
                        <a:pt x="411234" y="313980"/>
                      </a:lnTo>
                      <a:lnTo>
                        <a:pt x="411234" y="256830"/>
                      </a:lnTo>
                      <a:lnTo>
                        <a:pt x="519184" y="218730"/>
                      </a:lnTo>
                      <a:lnTo>
                        <a:pt x="512834" y="148880"/>
                      </a:lnTo>
                      <a:lnTo>
                        <a:pt x="493784" y="79030"/>
                      </a:lnTo>
                      <a:lnTo>
                        <a:pt x="557284" y="21880"/>
                      </a:lnTo>
                      <a:lnTo>
                        <a:pt x="5438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9" name="フリーフォーム: 図形 1678">
                  <a:extLst>
                    <a:ext uri="{FF2B5EF4-FFF2-40B4-BE49-F238E27FC236}">
                      <a16:creationId xmlns:a16="http://schemas.microsoft.com/office/drawing/2014/main" id="{2B90DB0C-E070-419E-8523-6089E58FB460}"/>
                    </a:ext>
                  </a:extLst>
                </p:cNvPr>
                <p:cNvSpPr/>
                <p:nvPr/>
              </p:nvSpPr>
              <p:spPr>
                <a:xfrm>
                  <a:off x="18779364" y="30039892"/>
                  <a:ext cx="1072258" cy="960808"/>
                </a:xfrm>
                <a:custGeom>
                  <a:avLst/>
                  <a:gdLst>
                    <a:gd name="connsiteX0" fmla="*/ 799496 w 1072258"/>
                    <a:gd name="connsiteY0" fmla="*/ 0 h 960808"/>
                    <a:gd name="connsiteX1" fmla="*/ 848486 w 1072258"/>
                    <a:gd name="connsiteY1" fmla="*/ 192458 h 960808"/>
                    <a:gd name="connsiteX2" fmla="*/ 969136 w 1072258"/>
                    <a:gd name="connsiteY2" fmla="*/ 217858 h 960808"/>
                    <a:gd name="connsiteX3" fmla="*/ 1019936 w 1072258"/>
                    <a:gd name="connsiteY3" fmla="*/ 230558 h 960808"/>
                    <a:gd name="connsiteX4" fmla="*/ 1072258 w 1072258"/>
                    <a:gd name="connsiteY4" fmla="*/ 352644 h 960808"/>
                    <a:gd name="connsiteX5" fmla="*/ 975486 w 1072258"/>
                    <a:gd name="connsiteY5" fmla="*/ 503608 h 960808"/>
                    <a:gd name="connsiteX6" fmla="*/ 1070736 w 1072258"/>
                    <a:gd name="connsiteY6" fmla="*/ 586158 h 960808"/>
                    <a:gd name="connsiteX7" fmla="*/ 1038986 w 1072258"/>
                    <a:gd name="connsiteY7" fmla="*/ 656008 h 960808"/>
                    <a:gd name="connsiteX8" fmla="*/ 886586 w 1072258"/>
                    <a:gd name="connsiteY8" fmla="*/ 649658 h 960808"/>
                    <a:gd name="connsiteX9" fmla="*/ 873886 w 1072258"/>
                    <a:gd name="connsiteY9" fmla="*/ 567108 h 960808"/>
                    <a:gd name="connsiteX10" fmla="*/ 715136 w 1072258"/>
                    <a:gd name="connsiteY10" fmla="*/ 554408 h 960808"/>
                    <a:gd name="connsiteX11" fmla="*/ 657986 w 1072258"/>
                    <a:gd name="connsiteY11" fmla="*/ 649658 h 960808"/>
                    <a:gd name="connsiteX12" fmla="*/ 505586 w 1072258"/>
                    <a:gd name="connsiteY12" fmla="*/ 675058 h 960808"/>
                    <a:gd name="connsiteX13" fmla="*/ 480186 w 1072258"/>
                    <a:gd name="connsiteY13" fmla="*/ 884608 h 960808"/>
                    <a:gd name="connsiteX14" fmla="*/ 207136 w 1072258"/>
                    <a:gd name="connsiteY14" fmla="*/ 960808 h 960808"/>
                    <a:gd name="connsiteX15" fmla="*/ 29336 w 1072258"/>
                    <a:gd name="connsiteY15" fmla="*/ 890958 h 960808"/>
                    <a:gd name="connsiteX16" fmla="*/ 0 w 1072258"/>
                    <a:gd name="connsiteY16" fmla="*/ 809234 h 960808"/>
                    <a:gd name="connsiteX17" fmla="*/ 70612 w 1072258"/>
                    <a:gd name="connsiteY17" fmla="*/ 659184 h 960808"/>
                    <a:gd name="connsiteX18" fmla="*/ 242060 w 1072258"/>
                    <a:gd name="connsiteY18" fmla="*/ 459156 h 960808"/>
                    <a:gd name="connsiteX19" fmla="*/ 289686 w 1072258"/>
                    <a:gd name="connsiteY19" fmla="*/ 325808 h 960808"/>
                    <a:gd name="connsiteX20" fmla="*/ 537336 w 1072258"/>
                    <a:gd name="connsiteY20" fmla="*/ 135308 h 960808"/>
                    <a:gd name="connsiteX21" fmla="*/ 799496 w 1072258"/>
                    <a:gd name="connsiteY21" fmla="*/ 0 h 960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72258" h="960808">
                      <a:moveTo>
                        <a:pt x="799496" y="0"/>
                      </a:moveTo>
                      <a:lnTo>
                        <a:pt x="848486" y="192458"/>
                      </a:lnTo>
                      <a:lnTo>
                        <a:pt x="969136" y="217858"/>
                      </a:lnTo>
                      <a:lnTo>
                        <a:pt x="1019936" y="230558"/>
                      </a:lnTo>
                      <a:lnTo>
                        <a:pt x="1072258" y="352644"/>
                      </a:lnTo>
                      <a:lnTo>
                        <a:pt x="975486" y="503608"/>
                      </a:lnTo>
                      <a:lnTo>
                        <a:pt x="1070736" y="586158"/>
                      </a:lnTo>
                      <a:lnTo>
                        <a:pt x="1038986" y="656008"/>
                      </a:lnTo>
                      <a:lnTo>
                        <a:pt x="886586" y="649658"/>
                      </a:lnTo>
                      <a:lnTo>
                        <a:pt x="873886" y="567108"/>
                      </a:lnTo>
                      <a:lnTo>
                        <a:pt x="715136" y="554408"/>
                      </a:lnTo>
                      <a:lnTo>
                        <a:pt x="657986" y="649658"/>
                      </a:lnTo>
                      <a:lnTo>
                        <a:pt x="505586" y="675058"/>
                      </a:lnTo>
                      <a:lnTo>
                        <a:pt x="480186" y="884608"/>
                      </a:lnTo>
                      <a:lnTo>
                        <a:pt x="207136" y="960808"/>
                      </a:lnTo>
                      <a:lnTo>
                        <a:pt x="29336" y="890958"/>
                      </a:lnTo>
                      <a:lnTo>
                        <a:pt x="0" y="809234"/>
                      </a:lnTo>
                      <a:lnTo>
                        <a:pt x="70612" y="659184"/>
                      </a:lnTo>
                      <a:lnTo>
                        <a:pt x="242060" y="459156"/>
                      </a:lnTo>
                      <a:lnTo>
                        <a:pt x="289686" y="325808"/>
                      </a:lnTo>
                      <a:lnTo>
                        <a:pt x="537336" y="135308"/>
                      </a:lnTo>
                      <a:lnTo>
                        <a:pt x="7994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0" name="フリーフォーム: 図形 1679">
                  <a:extLst>
                    <a:ext uri="{FF2B5EF4-FFF2-40B4-BE49-F238E27FC236}">
                      <a16:creationId xmlns:a16="http://schemas.microsoft.com/office/drawing/2014/main" id="{7F868CD4-0FF4-4DAE-B7D7-96CFEA0A2C42}"/>
                    </a:ext>
                  </a:extLst>
                </p:cNvPr>
                <p:cNvSpPr/>
                <p:nvPr/>
              </p:nvSpPr>
              <p:spPr>
                <a:xfrm>
                  <a:off x="19754850" y="30392536"/>
                  <a:ext cx="751894" cy="830412"/>
                </a:xfrm>
                <a:custGeom>
                  <a:avLst/>
                  <a:gdLst>
                    <a:gd name="connsiteX0" fmla="*/ 96772 w 751894"/>
                    <a:gd name="connsiteY0" fmla="*/ 0 h 830412"/>
                    <a:gd name="connsiteX1" fmla="*/ 101600 w 751894"/>
                    <a:gd name="connsiteY1" fmla="*/ 11264 h 830412"/>
                    <a:gd name="connsiteX2" fmla="*/ 196850 w 751894"/>
                    <a:gd name="connsiteY2" fmla="*/ 30314 h 830412"/>
                    <a:gd name="connsiteX3" fmla="*/ 204716 w 751894"/>
                    <a:gd name="connsiteY3" fmla="*/ 26568 h 830412"/>
                    <a:gd name="connsiteX4" fmla="*/ 266700 w 751894"/>
                    <a:gd name="connsiteY4" fmla="*/ 176364 h 830412"/>
                    <a:gd name="connsiteX5" fmla="*/ 381000 w 751894"/>
                    <a:gd name="connsiteY5" fmla="*/ 214464 h 830412"/>
                    <a:gd name="connsiteX6" fmla="*/ 438150 w 751894"/>
                    <a:gd name="connsiteY6" fmla="*/ 157314 h 830412"/>
                    <a:gd name="connsiteX7" fmla="*/ 552450 w 751894"/>
                    <a:gd name="connsiteY7" fmla="*/ 176364 h 830412"/>
                    <a:gd name="connsiteX8" fmla="*/ 584200 w 751894"/>
                    <a:gd name="connsiteY8" fmla="*/ 233514 h 830412"/>
                    <a:gd name="connsiteX9" fmla="*/ 751894 w 751894"/>
                    <a:gd name="connsiteY9" fmla="*/ 276990 h 830412"/>
                    <a:gd name="connsiteX10" fmla="*/ 723900 w 751894"/>
                    <a:gd name="connsiteY10" fmla="*/ 287488 h 830412"/>
                    <a:gd name="connsiteX11" fmla="*/ 590550 w 751894"/>
                    <a:gd name="connsiteY11" fmla="*/ 401788 h 830412"/>
                    <a:gd name="connsiteX12" fmla="*/ 571500 w 751894"/>
                    <a:gd name="connsiteY12" fmla="*/ 497040 h 830412"/>
                    <a:gd name="connsiteX13" fmla="*/ 438150 w 751894"/>
                    <a:gd name="connsiteY13" fmla="*/ 668488 h 830412"/>
                    <a:gd name="connsiteX14" fmla="*/ 381000 w 751894"/>
                    <a:gd name="connsiteY14" fmla="*/ 763740 h 830412"/>
                    <a:gd name="connsiteX15" fmla="*/ 276226 w 751894"/>
                    <a:gd name="connsiteY15" fmla="*/ 830412 h 830412"/>
                    <a:gd name="connsiteX16" fmla="*/ 189046 w 751894"/>
                    <a:gd name="connsiteY16" fmla="*/ 830412 h 830412"/>
                    <a:gd name="connsiteX17" fmla="*/ 120650 w 751894"/>
                    <a:gd name="connsiteY17" fmla="*/ 747864 h 830412"/>
                    <a:gd name="connsiteX18" fmla="*/ 88900 w 751894"/>
                    <a:gd name="connsiteY18" fmla="*/ 728814 h 830412"/>
                    <a:gd name="connsiteX19" fmla="*/ 107950 w 751894"/>
                    <a:gd name="connsiteY19" fmla="*/ 633564 h 830412"/>
                    <a:gd name="connsiteX20" fmla="*/ 184150 w 751894"/>
                    <a:gd name="connsiteY20" fmla="*/ 544664 h 830412"/>
                    <a:gd name="connsiteX21" fmla="*/ 254000 w 751894"/>
                    <a:gd name="connsiteY21" fmla="*/ 500214 h 830412"/>
                    <a:gd name="connsiteX22" fmla="*/ 266700 w 751894"/>
                    <a:gd name="connsiteY22" fmla="*/ 449414 h 830412"/>
                    <a:gd name="connsiteX23" fmla="*/ 133350 w 751894"/>
                    <a:gd name="connsiteY23" fmla="*/ 385914 h 830412"/>
                    <a:gd name="connsiteX24" fmla="*/ 66810 w 751894"/>
                    <a:gd name="connsiteY24" fmla="*/ 296084 h 830412"/>
                    <a:gd name="connsiteX25" fmla="*/ 95250 w 751894"/>
                    <a:gd name="connsiteY25" fmla="*/ 233514 h 830412"/>
                    <a:gd name="connsiteX26" fmla="*/ 0 w 751894"/>
                    <a:gd name="connsiteY26" fmla="*/ 150964 h 830412"/>
                    <a:gd name="connsiteX27" fmla="*/ 96772 w 751894"/>
                    <a:gd name="connsiteY27" fmla="*/ 0 h 830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51894" h="830412">
                      <a:moveTo>
                        <a:pt x="96772" y="0"/>
                      </a:moveTo>
                      <a:lnTo>
                        <a:pt x="101600" y="11264"/>
                      </a:lnTo>
                      <a:lnTo>
                        <a:pt x="196850" y="30314"/>
                      </a:lnTo>
                      <a:lnTo>
                        <a:pt x="204716" y="26568"/>
                      </a:lnTo>
                      <a:lnTo>
                        <a:pt x="266700" y="176364"/>
                      </a:lnTo>
                      <a:lnTo>
                        <a:pt x="381000" y="214464"/>
                      </a:lnTo>
                      <a:lnTo>
                        <a:pt x="438150" y="157314"/>
                      </a:lnTo>
                      <a:lnTo>
                        <a:pt x="552450" y="176364"/>
                      </a:lnTo>
                      <a:lnTo>
                        <a:pt x="584200" y="233514"/>
                      </a:lnTo>
                      <a:lnTo>
                        <a:pt x="751894" y="276990"/>
                      </a:lnTo>
                      <a:lnTo>
                        <a:pt x="723900" y="287488"/>
                      </a:lnTo>
                      <a:lnTo>
                        <a:pt x="590550" y="401788"/>
                      </a:lnTo>
                      <a:lnTo>
                        <a:pt x="571500" y="497040"/>
                      </a:lnTo>
                      <a:lnTo>
                        <a:pt x="438150" y="668488"/>
                      </a:lnTo>
                      <a:lnTo>
                        <a:pt x="381000" y="763740"/>
                      </a:lnTo>
                      <a:lnTo>
                        <a:pt x="276226" y="830412"/>
                      </a:lnTo>
                      <a:lnTo>
                        <a:pt x="189046" y="830412"/>
                      </a:lnTo>
                      <a:lnTo>
                        <a:pt x="120650" y="747864"/>
                      </a:lnTo>
                      <a:lnTo>
                        <a:pt x="88900" y="728814"/>
                      </a:lnTo>
                      <a:lnTo>
                        <a:pt x="107950" y="633564"/>
                      </a:lnTo>
                      <a:lnTo>
                        <a:pt x="184150" y="544664"/>
                      </a:lnTo>
                      <a:lnTo>
                        <a:pt x="254000" y="500214"/>
                      </a:lnTo>
                      <a:lnTo>
                        <a:pt x="266700" y="449414"/>
                      </a:lnTo>
                      <a:lnTo>
                        <a:pt x="133350" y="385914"/>
                      </a:lnTo>
                      <a:lnTo>
                        <a:pt x="66810" y="296084"/>
                      </a:lnTo>
                      <a:lnTo>
                        <a:pt x="95250" y="233514"/>
                      </a:lnTo>
                      <a:lnTo>
                        <a:pt x="0" y="150964"/>
                      </a:lnTo>
                      <a:lnTo>
                        <a:pt x="967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1" name="フリーフォーム: 図形 1680">
                  <a:extLst>
                    <a:ext uri="{FF2B5EF4-FFF2-40B4-BE49-F238E27FC236}">
                      <a16:creationId xmlns:a16="http://schemas.microsoft.com/office/drawing/2014/main" id="{4BF4425B-9648-4EE5-8697-2C17132B52B9}"/>
                    </a:ext>
                  </a:extLst>
                </p:cNvPr>
                <p:cNvSpPr/>
                <p:nvPr/>
              </p:nvSpPr>
              <p:spPr>
                <a:xfrm>
                  <a:off x="19018250" y="30913402"/>
                  <a:ext cx="544218" cy="360348"/>
                </a:xfrm>
                <a:custGeom>
                  <a:avLst/>
                  <a:gdLst>
                    <a:gd name="connsiteX0" fmla="*/ 242646 w 544218"/>
                    <a:gd name="connsiteY0" fmla="*/ 0 h 360348"/>
                    <a:gd name="connsiteX1" fmla="*/ 361950 w 544218"/>
                    <a:gd name="connsiteY1" fmla="*/ 11098 h 360348"/>
                    <a:gd name="connsiteX2" fmla="*/ 425450 w 544218"/>
                    <a:gd name="connsiteY2" fmla="*/ 163498 h 360348"/>
                    <a:gd name="connsiteX3" fmla="*/ 527050 w 544218"/>
                    <a:gd name="connsiteY3" fmla="*/ 176198 h 360348"/>
                    <a:gd name="connsiteX4" fmla="*/ 544218 w 544218"/>
                    <a:gd name="connsiteY4" fmla="*/ 290648 h 360348"/>
                    <a:gd name="connsiteX5" fmla="*/ 387350 w 544218"/>
                    <a:gd name="connsiteY5" fmla="*/ 303198 h 360348"/>
                    <a:gd name="connsiteX6" fmla="*/ 361950 w 544218"/>
                    <a:gd name="connsiteY6" fmla="*/ 360348 h 360348"/>
                    <a:gd name="connsiteX7" fmla="*/ 298450 w 544218"/>
                    <a:gd name="connsiteY7" fmla="*/ 322248 h 360348"/>
                    <a:gd name="connsiteX8" fmla="*/ 190486 w 544218"/>
                    <a:gd name="connsiteY8" fmla="*/ 351692 h 360348"/>
                    <a:gd name="connsiteX9" fmla="*/ 107950 w 544218"/>
                    <a:gd name="connsiteY9" fmla="*/ 246048 h 360348"/>
                    <a:gd name="connsiteX10" fmla="*/ 0 w 544218"/>
                    <a:gd name="connsiteY10" fmla="*/ 246048 h 360348"/>
                    <a:gd name="connsiteX11" fmla="*/ 8954 w 544218"/>
                    <a:gd name="connsiteY11" fmla="*/ 75938 h 360348"/>
                    <a:gd name="connsiteX12" fmla="*/ 241300 w 544218"/>
                    <a:gd name="connsiteY12" fmla="*/ 11098 h 360348"/>
                    <a:gd name="connsiteX13" fmla="*/ 242646 w 544218"/>
                    <a:gd name="connsiteY13" fmla="*/ 0 h 36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4218" h="360348">
                      <a:moveTo>
                        <a:pt x="242646" y="0"/>
                      </a:moveTo>
                      <a:lnTo>
                        <a:pt x="361950" y="11098"/>
                      </a:lnTo>
                      <a:lnTo>
                        <a:pt x="425450" y="163498"/>
                      </a:lnTo>
                      <a:lnTo>
                        <a:pt x="527050" y="176198"/>
                      </a:lnTo>
                      <a:lnTo>
                        <a:pt x="544218" y="290648"/>
                      </a:lnTo>
                      <a:lnTo>
                        <a:pt x="387350" y="303198"/>
                      </a:lnTo>
                      <a:lnTo>
                        <a:pt x="361950" y="360348"/>
                      </a:lnTo>
                      <a:lnTo>
                        <a:pt x="298450" y="322248"/>
                      </a:lnTo>
                      <a:lnTo>
                        <a:pt x="190486" y="351692"/>
                      </a:lnTo>
                      <a:lnTo>
                        <a:pt x="107950" y="246048"/>
                      </a:lnTo>
                      <a:lnTo>
                        <a:pt x="0" y="246048"/>
                      </a:lnTo>
                      <a:lnTo>
                        <a:pt x="8954" y="75938"/>
                      </a:lnTo>
                      <a:lnTo>
                        <a:pt x="241300" y="11098"/>
                      </a:lnTo>
                      <a:lnTo>
                        <a:pt x="24264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2" name="フリーフォーム: 図形 1681">
                  <a:extLst>
                    <a:ext uri="{FF2B5EF4-FFF2-40B4-BE49-F238E27FC236}">
                      <a16:creationId xmlns:a16="http://schemas.microsoft.com/office/drawing/2014/main" id="{1F57F8EB-521D-4B96-97DC-BF0A7F3DFFF8}"/>
                    </a:ext>
                  </a:extLst>
                </p:cNvPr>
                <p:cNvSpPr/>
                <p:nvPr/>
              </p:nvSpPr>
              <p:spPr>
                <a:xfrm>
                  <a:off x="19260896" y="30594300"/>
                  <a:ext cx="760654" cy="794804"/>
                </a:xfrm>
                <a:custGeom>
                  <a:avLst/>
                  <a:gdLst>
                    <a:gd name="connsiteX0" fmla="*/ 233604 w 760654"/>
                    <a:gd name="connsiteY0" fmla="*/ 0 h 794804"/>
                    <a:gd name="connsiteX1" fmla="*/ 392354 w 760654"/>
                    <a:gd name="connsiteY1" fmla="*/ 12700 h 794804"/>
                    <a:gd name="connsiteX2" fmla="*/ 405054 w 760654"/>
                    <a:gd name="connsiteY2" fmla="*/ 95250 h 794804"/>
                    <a:gd name="connsiteX3" fmla="*/ 557454 w 760654"/>
                    <a:gd name="connsiteY3" fmla="*/ 101600 h 794804"/>
                    <a:gd name="connsiteX4" fmla="*/ 560764 w 760654"/>
                    <a:gd name="connsiteY4" fmla="*/ 94320 h 794804"/>
                    <a:gd name="connsiteX5" fmla="*/ 627304 w 760654"/>
                    <a:gd name="connsiteY5" fmla="*/ 184150 h 794804"/>
                    <a:gd name="connsiteX6" fmla="*/ 760654 w 760654"/>
                    <a:gd name="connsiteY6" fmla="*/ 247650 h 794804"/>
                    <a:gd name="connsiteX7" fmla="*/ 747954 w 760654"/>
                    <a:gd name="connsiteY7" fmla="*/ 298450 h 794804"/>
                    <a:gd name="connsiteX8" fmla="*/ 678104 w 760654"/>
                    <a:gd name="connsiteY8" fmla="*/ 342900 h 794804"/>
                    <a:gd name="connsiteX9" fmla="*/ 601904 w 760654"/>
                    <a:gd name="connsiteY9" fmla="*/ 431800 h 794804"/>
                    <a:gd name="connsiteX10" fmla="*/ 582854 w 760654"/>
                    <a:gd name="connsiteY10" fmla="*/ 527050 h 794804"/>
                    <a:gd name="connsiteX11" fmla="*/ 614604 w 760654"/>
                    <a:gd name="connsiteY11" fmla="*/ 546100 h 794804"/>
                    <a:gd name="connsiteX12" fmla="*/ 683000 w 760654"/>
                    <a:gd name="connsiteY12" fmla="*/ 628648 h 794804"/>
                    <a:gd name="connsiteX13" fmla="*/ 646354 w 760654"/>
                    <a:gd name="connsiteY13" fmla="*/ 628648 h 794804"/>
                    <a:gd name="connsiteX14" fmla="*/ 525516 w 760654"/>
                    <a:gd name="connsiteY14" fmla="*/ 794804 h 794804"/>
                    <a:gd name="connsiteX15" fmla="*/ 519354 w 760654"/>
                    <a:gd name="connsiteY15" fmla="*/ 793750 h 794804"/>
                    <a:gd name="connsiteX16" fmla="*/ 449504 w 760654"/>
                    <a:gd name="connsiteY16" fmla="*/ 711200 h 794804"/>
                    <a:gd name="connsiteX17" fmla="*/ 322504 w 760654"/>
                    <a:gd name="connsiteY17" fmla="*/ 711200 h 794804"/>
                    <a:gd name="connsiteX18" fmla="*/ 303454 w 760654"/>
                    <a:gd name="connsiteY18" fmla="*/ 609600 h 794804"/>
                    <a:gd name="connsiteX19" fmla="*/ 301572 w 760654"/>
                    <a:gd name="connsiteY19" fmla="*/ 609750 h 794804"/>
                    <a:gd name="connsiteX20" fmla="*/ 284404 w 760654"/>
                    <a:gd name="connsiteY20" fmla="*/ 495300 h 794804"/>
                    <a:gd name="connsiteX21" fmla="*/ 182804 w 760654"/>
                    <a:gd name="connsiteY21" fmla="*/ 482600 h 794804"/>
                    <a:gd name="connsiteX22" fmla="*/ 119304 w 760654"/>
                    <a:gd name="connsiteY22" fmla="*/ 330200 h 794804"/>
                    <a:gd name="connsiteX23" fmla="*/ 0 w 760654"/>
                    <a:gd name="connsiteY23" fmla="*/ 319102 h 794804"/>
                    <a:gd name="connsiteX24" fmla="*/ 24054 w 760654"/>
                    <a:gd name="connsiteY24" fmla="*/ 120650 h 794804"/>
                    <a:gd name="connsiteX25" fmla="*/ 176454 w 760654"/>
                    <a:gd name="connsiteY25" fmla="*/ 95250 h 794804"/>
                    <a:gd name="connsiteX26" fmla="*/ 233604 w 760654"/>
                    <a:gd name="connsiteY26" fmla="*/ 0 h 794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60654" h="794804">
                      <a:moveTo>
                        <a:pt x="233604" y="0"/>
                      </a:moveTo>
                      <a:lnTo>
                        <a:pt x="392354" y="12700"/>
                      </a:lnTo>
                      <a:lnTo>
                        <a:pt x="405054" y="95250"/>
                      </a:lnTo>
                      <a:lnTo>
                        <a:pt x="557454" y="101600"/>
                      </a:lnTo>
                      <a:lnTo>
                        <a:pt x="560764" y="94320"/>
                      </a:lnTo>
                      <a:lnTo>
                        <a:pt x="627304" y="184150"/>
                      </a:lnTo>
                      <a:lnTo>
                        <a:pt x="760654" y="247650"/>
                      </a:lnTo>
                      <a:lnTo>
                        <a:pt x="747954" y="298450"/>
                      </a:lnTo>
                      <a:lnTo>
                        <a:pt x="678104" y="342900"/>
                      </a:lnTo>
                      <a:lnTo>
                        <a:pt x="601904" y="431800"/>
                      </a:lnTo>
                      <a:lnTo>
                        <a:pt x="582854" y="527050"/>
                      </a:lnTo>
                      <a:lnTo>
                        <a:pt x="614604" y="546100"/>
                      </a:lnTo>
                      <a:lnTo>
                        <a:pt x="683000" y="628648"/>
                      </a:lnTo>
                      <a:lnTo>
                        <a:pt x="646354" y="628648"/>
                      </a:lnTo>
                      <a:lnTo>
                        <a:pt x="525516" y="794804"/>
                      </a:lnTo>
                      <a:lnTo>
                        <a:pt x="519354" y="793750"/>
                      </a:lnTo>
                      <a:lnTo>
                        <a:pt x="449504" y="711200"/>
                      </a:lnTo>
                      <a:lnTo>
                        <a:pt x="322504" y="711200"/>
                      </a:lnTo>
                      <a:lnTo>
                        <a:pt x="303454" y="609600"/>
                      </a:lnTo>
                      <a:lnTo>
                        <a:pt x="301572" y="609750"/>
                      </a:lnTo>
                      <a:lnTo>
                        <a:pt x="284404" y="495300"/>
                      </a:lnTo>
                      <a:lnTo>
                        <a:pt x="182804" y="482600"/>
                      </a:lnTo>
                      <a:lnTo>
                        <a:pt x="119304" y="330200"/>
                      </a:lnTo>
                      <a:lnTo>
                        <a:pt x="0" y="319102"/>
                      </a:lnTo>
                      <a:lnTo>
                        <a:pt x="24054" y="120650"/>
                      </a:lnTo>
                      <a:lnTo>
                        <a:pt x="176454" y="95250"/>
                      </a:lnTo>
                      <a:lnTo>
                        <a:pt x="2336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3" name="フリーフォーム: 図形 1682">
                  <a:extLst>
                    <a:ext uri="{FF2B5EF4-FFF2-40B4-BE49-F238E27FC236}">
                      <a16:creationId xmlns:a16="http://schemas.microsoft.com/office/drawing/2014/main" id="{C9DB7A2C-D6E8-4107-8124-2C46B0BEF797}"/>
                    </a:ext>
                  </a:extLst>
                </p:cNvPr>
                <p:cNvSpPr/>
                <p:nvPr/>
              </p:nvSpPr>
              <p:spPr>
                <a:xfrm>
                  <a:off x="18236310" y="30849126"/>
                  <a:ext cx="972426" cy="577024"/>
                </a:xfrm>
                <a:custGeom>
                  <a:avLst/>
                  <a:gdLst>
                    <a:gd name="connsiteX0" fmla="*/ 543054 w 972426"/>
                    <a:gd name="connsiteY0" fmla="*/ 0 h 577024"/>
                    <a:gd name="connsiteX1" fmla="*/ 572390 w 972426"/>
                    <a:gd name="connsiteY1" fmla="*/ 81724 h 577024"/>
                    <a:gd name="connsiteX2" fmla="*/ 750190 w 972426"/>
                    <a:gd name="connsiteY2" fmla="*/ 151574 h 577024"/>
                    <a:gd name="connsiteX3" fmla="*/ 790894 w 972426"/>
                    <a:gd name="connsiteY3" fmla="*/ 140214 h 577024"/>
                    <a:gd name="connsiteX4" fmla="*/ 781940 w 972426"/>
                    <a:gd name="connsiteY4" fmla="*/ 310324 h 577024"/>
                    <a:gd name="connsiteX5" fmla="*/ 889890 w 972426"/>
                    <a:gd name="connsiteY5" fmla="*/ 310324 h 577024"/>
                    <a:gd name="connsiteX6" fmla="*/ 972426 w 972426"/>
                    <a:gd name="connsiteY6" fmla="*/ 415968 h 577024"/>
                    <a:gd name="connsiteX7" fmla="*/ 940690 w 972426"/>
                    <a:gd name="connsiteY7" fmla="*/ 424624 h 577024"/>
                    <a:gd name="connsiteX8" fmla="*/ 889890 w 972426"/>
                    <a:gd name="connsiteY8" fmla="*/ 475424 h 577024"/>
                    <a:gd name="connsiteX9" fmla="*/ 686690 w 972426"/>
                    <a:gd name="connsiteY9" fmla="*/ 418274 h 577024"/>
                    <a:gd name="connsiteX10" fmla="*/ 654940 w 972426"/>
                    <a:gd name="connsiteY10" fmla="*/ 494474 h 577024"/>
                    <a:gd name="connsiteX11" fmla="*/ 508890 w 972426"/>
                    <a:gd name="connsiteY11" fmla="*/ 570674 h 577024"/>
                    <a:gd name="connsiteX12" fmla="*/ 509436 w 972426"/>
                    <a:gd name="connsiteY12" fmla="*/ 571600 h 577024"/>
                    <a:gd name="connsiteX13" fmla="*/ 400940 w 972426"/>
                    <a:gd name="connsiteY13" fmla="*/ 577024 h 577024"/>
                    <a:gd name="connsiteX14" fmla="*/ 331090 w 972426"/>
                    <a:gd name="connsiteY14" fmla="*/ 430974 h 577024"/>
                    <a:gd name="connsiteX15" fmla="*/ 242190 w 972426"/>
                    <a:gd name="connsiteY15" fmla="*/ 494474 h 577024"/>
                    <a:gd name="connsiteX16" fmla="*/ 159640 w 972426"/>
                    <a:gd name="connsiteY16" fmla="*/ 469074 h 577024"/>
                    <a:gd name="connsiteX17" fmla="*/ 165990 w 972426"/>
                    <a:gd name="connsiteY17" fmla="*/ 386524 h 577024"/>
                    <a:gd name="connsiteX18" fmla="*/ 38990 w 972426"/>
                    <a:gd name="connsiteY18" fmla="*/ 373824 h 577024"/>
                    <a:gd name="connsiteX19" fmla="*/ 0 w 972426"/>
                    <a:gd name="connsiteY19" fmla="*/ 341072 h 577024"/>
                    <a:gd name="connsiteX20" fmla="*/ 23114 w 972426"/>
                    <a:gd name="connsiteY20" fmla="*/ 316674 h 577024"/>
                    <a:gd name="connsiteX21" fmla="*/ 346966 w 972426"/>
                    <a:gd name="connsiteY21" fmla="*/ 40450 h 577024"/>
                    <a:gd name="connsiteX22" fmla="*/ 537466 w 972426"/>
                    <a:gd name="connsiteY22" fmla="*/ 11874 h 577024"/>
                    <a:gd name="connsiteX23" fmla="*/ 543054 w 972426"/>
                    <a:gd name="connsiteY23" fmla="*/ 0 h 57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72426" h="577024">
                      <a:moveTo>
                        <a:pt x="543054" y="0"/>
                      </a:moveTo>
                      <a:lnTo>
                        <a:pt x="572390" y="81724"/>
                      </a:lnTo>
                      <a:lnTo>
                        <a:pt x="750190" y="151574"/>
                      </a:lnTo>
                      <a:lnTo>
                        <a:pt x="790894" y="140214"/>
                      </a:lnTo>
                      <a:lnTo>
                        <a:pt x="781940" y="310324"/>
                      </a:lnTo>
                      <a:lnTo>
                        <a:pt x="889890" y="310324"/>
                      </a:lnTo>
                      <a:lnTo>
                        <a:pt x="972426" y="415968"/>
                      </a:lnTo>
                      <a:lnTo>
                        <a:pt x="940690" y="424624"/>
                      </a:lnTo>
                      <a:lnTo>
                        <a:pt x="889890" y="475424"/>
                      </a:lnTo>
                      <a:lnTo>
                        <a:pt x="686690" y="418274"/>
                      </a:lnTo>
                      <a:lnTo>
                        <a:pt x="654940" y="494474"/>
                      </a:lnTo>
                      <a:lnTo>
                        <a:pt x="508890" y="570674"/>
                      </a:lnTo>
                      <a:lnTo>
                        <a:pt x="509436" y="571600"/>
                      </a:lnTo>
                      <a:lnTo>
                        <a:pt x="400940" y="577024"/>
                      </a:lnTo>
                      <a:lnTo>
                        <a:pt x="331090" y="430974"/>
                      </a:lnTo>
                      <a:lnTo>
                        <a:pt x="242190" y="494474"/>
                      </a:lnTo>
                      <a:lnTo>
                        <a:pt x="159640" y="469074"/>
                      </a:lnTo>
                      <a:lnTo>
                        <a:pt x="165990" y="386524"/>
                      </a:lnTo>
                      <a:lnTo>
                        <a:pt x="38990" y="373824"/>
                      </a:lnTo>
                      <a:lnTo>
                        <a:pt x="0" y="341072"/>
                      </a:lnTo>
                      <a:lnTo>
                        <a:pt x="23114" y="316674"/>
                      </a:lnTo>
                      <a:lnTo>
                        <a:pt x="346966" y="40450"/>
                      </a:lnTo>
                      <a:lnTo>
                        <a:pt x="537466" y="11874"/>
                      </a:lnTo>
                      <a:lnTo>
                        <a:pt x="5430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4" name="フリーフォーム: 図形 1683">
                  <a:extLst>
                    <a:ext uri="{FF2B5EF4-FFF2-40B4-BE49-F238E27FC236}">
                      <a16:creationId xmlns:a16="http://schemas.microsoft.com/office/drawing/2014/main" id="{397EA929-B9D9-4970-BDD4-B1C7D9C5776A}"/>
                    </a:ext>
                  </a:extLst>
                </p:cNvPr>
                <p:cNvSpPr/>
                <p:nvPr/>
              </p:nvSpPr>
              <p:spPr>
                <a:xfrm>
                  <a:off x="16840434" y="31954050"/>
                  <a:ext cx="1457090" cy="1104050"/>
                </a:xfrm>
                <a:custGeom>
                  <a:avLst/>
                  <a:gdLst>
                    <a:gd name="connsiteX0" fmla="*/ 686996 w 1457090"/>
                    <a:gd name="connsiteY0" fmla="*/ 0 h 1104050"/>
                    <a:gd name="connsiteX1" fmla="*/ 755416 w 1457090"/>
                    <a:gd name="connsiteY1" fmla="*/ 30900 h 1104050"/>
                    <a:gd name="connsiteX2" fmla="*/ 818916 w 1457090"/>
                    <a:gd name="connsiteY2" fmla="*/ 132500 h 1104050"/>
                    <a:gd name="connsiteX3" fmla="*/ 1028466 w 1457090"/>
                    <a:gd name="connsiteY3" fmla="*/ 132500 h 1104050"/>
                    <a:gd name="connsiteX4" fmla="*/ 1079266 w 1457090"/>
                    <a:gd name="connsiteY4" fmla="*/ 183300 h 1104050"/>
                    <a:gd name="connsiteX5" fmla="*/ 1155466 w 1457090"/>
                    <a:gd name="connsiteY5" fmla="*/ 151550 h 1104050"/>
                    <a:gd name="connsiteX6" fmla="*/ 1288816 w 1457090"/>
                    <a:gd name="connsiteY6" fmla="*/ 208700 h 1104050"/>
                    <a:gd name="connsiteX7" fmla="*/ 1333266 w 1457090"/>
                    <a:gd name="connsiteY7" fmla="*/ 151550 h 1104050"/>
                    <a:gd name="connsiteX8" fmla="*/ 1420552 w 1457090"/>
                    <a:gd name="connsiteY8" fmla="*/ 171692 h 1104050"/>
                    <a:gd name="connsiteX9" fmla="*/ 1390416 w 1457090"/>
                    <a:gd name="connsiteY9" fmla="*/ 211874 h 1104050"/>
                    <a:gd name="connsiteX10" fmla="*/ 1457090 w 1457090"/>
                    <a:gd name="connsiteY10" fmla="*/ 249974 h 1104050"/>
                    <a:gd name="connsiteX11" fmla="*/ 1333266 w 1457090"/>
                    <a:gd name="connsiteY11" fmla="*/ 507150 h 1104050"/>
                    <a:gd name="connsiteX12" fmla="*/ 1390416 w 1457090"/>
                    <a:gd name="connsiteY12" fmla="*/ 583350 h 1104050"/>
                    <a:gd name="connsiteX13" fmla="*/ 1333266 w 1457090"/>
                    <a:gd name="connsiteY13" fmla="*/ 726226 h 1104050"/>
                    <a:gd name="connsiteX14" fmla="*/ 1190390 w 1457090"/>
                    <a:gd name="connsiteY14" fmla="*/ 850050 h 1104050"/>
                    <a:gd name="connsiteX15" fmla="*/ 1142766 w 1457090"/>
                    <a:gd name="connsiteY15" fmla="*/ 859574 h 1104050"/>
                    <a:gd name="connsiteX16" fmla="*/ 1085616 w 1457090"/>
                    <a:gd name="connsiteY16" fmla="*/ 945298 h 1104050"/>
                    <a:gd name="connsiteX17" fmla="*/ 1152290 w 1457090"/>
                    <a:gd name="connsiteY17" fmla="*/ 973874 h 1104050"/>
                    <a:gd name="connsiteX18" fmla="*/ 1182184 w 1457090"/>
                    <a:gd name="connsiteY18" fmla="*/ 1071030 h 1104050"/>
                    <a:gd name="connsiteX19" fmla="*/ 1074186 w 1457090"/>
                    <a:gd name="connsiteY19" fmla="*/ 1071030 h 1104050"/>
                    <a:gd name="connsiteX20" fmla="*/ 1071072 w 1457090"/>
                    <a:gd name="connsiteY20" fmla="*/ 1077258 h 1104050"/>
                    <a:gd name="connsiteX21" fmla="*/ 1066566 w 1457090"/>
                    <a:gd name="connsiteY21" fmla="*/ 1072300 h 1104050"/>
                    <a:gd name="connsiteX22" fmla="*/ 945916 w 1457090"/>
                    <a:gd name="connsiteY22" fmla="*/ 1104050 h 1104050"/>
                    <a:gd name="connsiteX23" fmla="*/ 939566 w 1457090"/>
                    <a:gd name="connsiteY23" fmla="*/ 1040550 h 1104050"/>
                    <a:gd name="connsiteX24" fmla="*/ 871466 w 1457090"/>
                    <a:gd name="connsiteY24" fmla="*/ 1030074 h 1104050"/>
                    <a:gd name="connsiteX25" fmla="*/ 895116 w 1457090"/>
                    <a:gd name="connsiteY25" fmla="*/ 958000 h 1104050"/>
                    <a:gd name="connsiteX26" fmla="*/ 844316 w 1457090"/>
                    <a:gd name="connsiteY26" fmla="*/ 913550 h 1104050"/>
                    <a:gd name="connsiteX27" fmla="*/ 749066 w 1457090"/>
                    <a:gd name="connsiteY27" fmla="*/ 926250 h 1104050"/>
                    <a:gd name="connsiteX28" fmla="*/ 685566 w 1457090"/>
                    <a:gd name="connsiteY28" fmla="*/ 862750 h 1104050"/>
                    <a:gd name="connsiteX29" fmla="*/ 672866 w 1457090"/>
                    <a:gd name="connsiteY29" fmla="*/ 742100 h 1104050"/>
                    <a:gd name="connsiteX30" fmla="*/ 723666 w 1457090"/>
                    <a:gd name="connsiteY30" fmla="*/ 672250 h 1104050"/>
                    <a:gd name="connsiteX31" fmla="*/ 628416 w 1457090"/>
                    <a:gd name="connsiteY31" fmla="*/ 564300 h 1104050"/>
                    <a:gd name="connsiteX32" fmla="*/ 539516 w 1457090"/>
                    <a:gd name="connsiteY32" fmla="*/ 602400 h 1104050"/>
                    <a:gd name="connsiteX33" fmla="*/ 533166 w 1457090"/>
                    <a:gd name="connsiteY33" fmla="*/ 697650 h 1104050"/>
                    <a:gd name="connsiteX34" fmla="*/ 387116 w 1457090"/>
                    <a:gd name="connsiteY34" fmla="*/ 634150 h 1104050"/>
                    <a:gd name="connsiteX35" fmla="*/ 247416 w 1457090"/>
                    <a:gd name="connsiteY35" fmla="*/ 615100 h 1104050"/>
                    <a:gd name="connsiteX36" fmla="*/ 228366 w 1457090"/>
                    <a:gd name="connsiteY36" fmla="*/ 678600 h 1104050"/>
                    <a:gd name="connsiteX37" fmla="*/ 177566 w 1457090"/>
                    <a:gd name="connsiteY37" fmla="*/ 710350 h 1104050"/>
                    <a:gd name="connsiteX38" fmla="*/ 114562 w 1457090"/>
                    <a:gd name="connsiteY38" fmla="*/ 692350 h 1104050"/>
                    <a:gd name="connsiteX39" fmla="*/ 136926 w 1457090"/>
                    <a:gd name="connsiteY39" fmla="*/ 682410 h 1104050"/>
                    <a:gd name="connsiteX40" fmla="*/ 114066 w 1457090"/>
                    <a:gd name="connsiteY40" fmla="*/ 545250 h 1104050"/>
                    <a:gd name="connsiteX41" fmla="*/ 53106 w 1457090"/>
                    <a:gd name="connsiteY41" fmla="*/ 507150 h 1104050"/>
                    <a:gd name="connsiteX42" fmla="*/ 0 w 1457090"/>
                    <a:gd name="connsiteY42" fmla="*/ 287136 h 1104050"/>
                    <a:gd name="connsiteX43" fmla="*/ 9290 w 1457090"/>
                    <a:gd name="connsiteY43" fmla="*/ 249974 h 1104050"/>
                    <a:gd name="connsiteX44" fmla="*/ 256942 w 1457090"/>
                    <a:gd name="connsiteY44" fmla="*/ 307126 h 1104050"/>
                    <a:gd name="connsiteX45" fmla="*/ 437916 w 1457090"/>
                    <a:gd name="connsiteY45" fmla="*/ 211874 h 1104050"/>
                    <a:gd name="connsiteX46" fmla="*/ 571266 w 1457090"/>
                    <a:gd name="connsiteY46" fmla="*/ 126150 h 1104050"/>
                    <a:gd name="connsiteX47" fmla="*/ 609366 w 1457090"/>
                    <a:gd name="connsiteY47" fmla="*/ 11850 h 1104050"/>
                    <a:gd name="connsiteX48" fmla="*/ 685566 w 1457090"/>
                    <a:gd name="connsiteY48" fmla="*/ 2326 h 1104050"/>
                    <a:gd name="connsiteX49" fmla="*/ 686996 w 1457090"/>
                    <a:gd name="connsiteY49" fmla="*/ 0 h 1104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457090" h="1104050">
                      <a:moveTo>
                        <a:pt x="686996" y="0"/>
                      </a:moveTo>
                      <a:lnTo>
                        <a:pt x="755416" y="30900"/>
                      </a:lnTo>
                      <a:lnTo>
                        <a:pt x="818916" y="132500"/>
                      </a:lnTo>
                      <a:lnTo>
                        <a:pt x="1028466" y="132500"/>
                      </a:lnTo>
                      <a:lnTo>
                        <a:pt x="1079266" y="183300"/>
                      </a:lnTo>
                      <a:lnTo>
                        <a:pt x="1155466" y="151550"/>
                      </a:lnTo>
                      <a:lnTo>
                        <a:pt x="1288816" y="208700"/>
                      </a:lnTo>
                      <a:lnTo>
                        <a:pt x="1333266" y="151550"/>
                      </a:lnTo>
                      <a:lnTo>
                        <a:pt x="1420552" y="171692"/>
                      </a:lnTo>
                      <a:lnTo>
                        <a:pt x="1390416" y="211874"/>
                      </a:lnTo>
                      <a:lnTo>
                        <a:pt x="1457090" y="249974"/>
                      </a:lnTo>
                      <a:lnTo>
                        <a:pt x="1333266" y="507150"/>
                      </a:lnTo>
                      <a:lnTo>
                        <a:pt x="1390416" y="583350"/>
                      </a:lnTo>
                      <a:lnTo>
                        <a:pt x="1333266" y="726226"/>
                      </a:lnTo>
                      <a:lnTo>
                        <a:pt x="1190390" y="850050"/>
                      </a:lnTo>
                      <a:lnTo>
                        <a:pt x="1142766" y="859574"/>
                      </a:lnTo>
                      <a:lnTo>
                        <a:pt x="1085616" y="945298"/>
                      </a:lnTo>
                      <a:lnTo>
                        <a:pt x="1152290" y="973874"/>
                      </a:lnTo>
                      <a:lnTo>
                        <a:pt x="1182184" y="1071030"/>
                      </a:lnTo>
                      <a:lnTo>
                        <a:pt x="1074186" y="1071030"/>
                      </a:lnTo>
                      <a:lnTo>
                        <a:pt x="1071072" y="1077258"/>
                      </a:lnTo>
                      <a:lnTo>
                        <a:pt x="1066566" y="1072300"/>
                      </a:lnTo>
                      <a:lnTo>
                        <a:pt x="945916" y="1104050"/>
                      </a:lnTo>
                      <a:lnTo>
                        <a:pt x="939566" y="1040550"/>
                      </a:lnTo>
                      <a:lnTo>
                        <a:pt x="871466" y="1030074"/>
                      </a:lnTo>
                      <a:lnTo>
                        <a:pt x="895116" y="958000"/>
                      </a:lnTo>
                      <a:lnTo>
                        <a:pt x="844316" y="913550"/>
                      </a:lnTo>
                      <a:lnTo>
                        <a:pt x="749066" y="926250"/>
                      </a:lnTo>
                      <a:lnTo>
                        <a:pt x="685566" y="862750"/>
                      </a:lnTo>
                      <a:lnTo>
                        <a:pt x="672866" y="742100"/>
                      </a:lnTo>
                      <a:lnTo>
                        <a:pt x="723666" y="672250"/>
                      </a:lnTo>
                      <a:lnTo>
                        <a:pt x="628416" y="564300"/>
                      </a:lnTo>
                      <a:lnTo>
                        <a:pt x="539516" y="602400"/>
                      </a:lnTo>
                      <a:lnTo>
                        <a:pt x="533166" y="697650"/>
                      </a:lnTo>
                      <a:lnTo>
                        <a:pt x="387116" y="634150"/>
                      </a:lnTo>
                      <a:lnTo>
                        <a:pt x="247416" y="615100"/>
                      </a:lnTo>
                      <a:lnTo>
                        <a:pt x="228366" y="678600"/>
                      </a:lnTo>
                      <a:lnTo>
                        <a:pt x="177566" y="710350"/>
                      </a:lnTo>
                      <a:lnTo>
                        <a:pt x="114562" y="692350"/>
                      </a:lnTo>
                      <a:lnTo>
                        <a:pt x="136926" y="682410"/>
                      </a:lnTo>
                      <a:lnTo>
                        <a:pt x="114066" y="545250"/>
                      </a:lnTo>
                      <a:lnTo>
                        <a:pt x="53106" y="507150"/>
                      </a:lnTo>
                      <a:lnTo>
                        <a:pt x="0" y="287136"/>
                      </a:lnTo>
                      <a:lnTo>
                        <a:pt x="9290" y="249974"/>
                      </a:lnTo>
                      <a:lnTo>
                        <a:pt x="256942" y="307126"/>
                      </a:lnTo>
                      <a:lnTo>
                        <a:pt x="437916" y="211874"/>
                      </a:lnTo>
                      <a:lnTo>
                        <a:pt x="571266" y="126150"/>
                      </a:lnTo>
                      <a:lnTo>
                        <a:pt x="609366" y="11850"/>
                      </a:lnTo>
                      <a:lnTo>
                        <a:pt x="685566" y="2326"/>
                      </a:lnTo>
                      <a:lnTo>
                        <a:pt x="686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8" name="フリーフォーム: 図形 1647">
                <a:extLst>
                  <a:ext uri="{FF2B5EF4-FFF2-40B4-BE49-F238E27FC236}">
                    <a16:creationId xmlns:a16="http://schemas.microsoft.com/office/drawing/2014/main" id="{96B252C3-DF83-49E6-9B57-3A7AC5B40B7F}"/>
                  </a:ext>
                </a:extLst>
              </p:cNvPr>
              <p:cNvSpPr/>
              <p:nvPr/>
            </p:nvSpPr>
            <p:spPr>
              <a:xfrm>
                <a:off x="16824960" y="28813124"/>
                <a:ext cx="5053964" cy="4806316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9" name="グループ化 1648">
                <a:extLst>
                  <a:ext uri="{FF2B5EF4-FFF2-40B4-BE49-F238E27FC236}">
                    <a16:creationId xmlns:a16="http://schemas.microsoft.com/office/drawing/2014/main" id="{7624C7C4-864E-42F1-B2A6-ACF841AE8CDA}"/>
                  </a:ext>
                </a:extLst>
              </p:cNvPr>
              <p:cNvGrpSpPr/>
              <p:nvPr/>
            </p:nvGrpSpPr>
            <p:grpSpPr>
              <a:xfrm>
                <a:off x="16903866" y="26269771"/>
                <a:ext cx="5255478" cy="7162979"/>
                <a:chOff x="16903866" y="26269771"/>
                <a:chExt cx="5255478" cy="7162979"/>
              </a:xfrm>
            </p:grpSpPr>
            <p:sp>
              <p:nvSpPr>
                <p:cNvPr id="1650" name="正方形/長方形 1649">
                  <a:extLst>
                    <a:ext uri="{FF2B5EF4-FFF2-40B4-BE49-F238E27FC236}">
                      <a16:creationId xmlns:a16="http://schemas.microsoft.com/office/drawing/2014/main" id="{5EE000AD-23EF-47F3-AB6C-321C8A95C269}"/>
                    </a:ext>
                  </a:extLst>
                </p:cNvPr>
                <p:cNvSpPr/>
                <p:nvPr/>
              </p:nvSpPr>
              <p:spPr>
                <a:xfrm>
                  <a:off x="20630295" y="27136313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知夫村</a:t>
                  </a:r>
                </a:p>
              </p:txBody>
            </p:sp>
            <p:sp>
              <p:nvSpPr>
                <p:cNvPr id="1651" name="正方形/長方形 1650">
                  <a:extLst>
                    <a:ext uri="{FF2B5EF4-FFF2-40B4-BE49-F238E27FC236}">
                      <a16:creationId xmlns:a16="http://schemas.microsoft.com/office/drawing/2014/main" id="{42A1A26F-0073-42EA-B54F-9E0284BAFD82}"/>
                    </a:ext>
                  </a:extLst>
                </p:cNvPr>
                <p:cNvSpPr/>
                <p:nvPr/>
              </p:nvSpPr>
              <p:spPr>
                <a:xfrm>
                  <a:off x="20463550" y="26797708"/>
                  <a:ext cx="700852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西ノ島町</a:t>
                  </a:r>
                </a:p>
              </p:txBody>
            </p:sp>
            <p:sp>
              <p:nvSpPr>
                <p:cNvPr id="1652" name="正方形/長方形 1651">
                  <a:extLst>
                    <a:ext uri="{FF2B5EF4-FFF2-40B4-BE49-F238E27FC236}">
                      <a16:creationId xmlns:a16="http://schemas.microsoft.com/office/drawing/2014/main" id="{478F45BA-2B94-4D65-8A66-9396C7FD6ACB}"/>
                    </a:ext>
                  </a:extLst>
                </p:cNvPr>
                <p:cNvSpPr/>
                <p:nvPr/>
              </p:nvSpPr>
              <p:spPr>
                <a:xfrm>
                  <a:off x="20964229" y="26865453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海士町</a:t>
                  </a:r>
                </a:p>
              </p:txBody>
            </p:sp>
            <p:sp>
              <p:nvSpPr>
                <p:cNvPr id="1653" name="正方形/長方形 1652">
                  <a:extLst>
                    <a:ext uri="{FF2B5EF4-FFF2-40B4-BE49-F238E27FC236}">
                      <a16:creationId xmlns:a16="http://schemas.microsoft.com/office/drawing/2014/main" id="{AE349E1E-158D-4B20-A3E6-21530CADE66D}"/>
                    </a:ext>
                  </a:extLst>
                </p:cNvPr>
                <p:cNvSpPr/>
                <p:nvPr/>
              </p:nvSpPr>
              <p:spPr>
                <a:xfrm>
                  <a:off x="19137304" y="30568738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島　根</a:t>
                  </a:r>
                </a:p>
              </p:txBody>
            </p:sp>
            <p:sp>
              <p:nvSpPr>
                <p:cNvPr id="1654" name="正方形/長方形 1653">
                  <a:extLst>
                    <a:ext uri="{FF2B5EF4-FFF2-40B4-BE49-F238E27FC236}">
                      <a16:creationId xmlns:a16="http://schemas.microsoft.com/office/drawing/2014/main" id="{27B4D3AD-901E-459A-9ACB-C515491506BF}"/>
                    </a:ext>
                  </a:extLst>
                </p:cNvPr>
                <p:cNvSpPr/>
                <p:nvPr/>
              </p:nvSpPr>
              <p:spPr>
                <a:xfrm>
                  <a:off x="20786807" y="29211014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松江市</a:t>
                  </a:r>
                </a:p>
              </p:txBody>
            </p:sp>
            <p:sp>
              <p:nvSpPr>
                <p:cNvPr id="1655" name="正方形/長方形 1654">
                  <a:extLst>
                    <a:ext uri="{FF2B5EF4-FFF2-40B4-BE49-F238E27FC236}">
                      <a16:creationId xmlns:a16="http://schemas.microsoft.com/office/drawing/2014/main" id="{561FA695-A49A-495B-AEA9-BFC24112625B}"/>
                    </a:ext>
                  </a:extLst>
                </p:cNvPr>
                <p:cNvSpPr/>
                <p:nvPr/>
              </p:nvSpPr>
              <p:spPr>
                <a:xfrm>
                  <a:off x="21335409" y="26269771"/>
                  <a:ext cx="823935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隠岐の島町</a:t>
                  </a:r>
                </a:p>
              </p:txBody>
            </p:sp>
            <p:sp>
              <p:nvSpPr>
                <p:cNvPr id="1656" name="正方形/長方形 1655">
                  <a:extLst>
                    <a:ext uri="{FF2B5EF4-FFF2-40B4-BE49-F238E27FC236}">
                      <a16:creationId xmlns:a16="http://schemas.microsoft.com/office/drawing/2014/main" id="{7043EDC4-D3F0-48BA-8341-583706B9CC8D}"/>
                    </a:ext>
                  </a:extLst>
                </p:cNvPr>
                <p:cNvSpPr/>
                <p:nvPr/>
              </p:nvSpPr>
              <p:spPr>
                <a:xfrm>
                  <a:off x="17224441" y="3318947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吉賀町</a:t>
                  </a:r>
                </a:p>
              </p:txBody>
            </p:sp>
            <p:sp>
              <p:nvSpPr>
                <p:cNvPr id="1657" name="正方形/長方形 1656">
                  <a:extLst>
                    <a:ext uri="{FF2B5EF4-FFF2-40B4-BE49-F238E27FC236}">
                      <a16:creationId xmlns:a16="http://schemas.microsoft.com/office/drawing/2014/main" id="{A2644A95-B9C6-4322-9987-0121C2E21C5A}"/>
                    </a:ext>
                  </a:extLst>
                </p:cNvPr>
                <p:cNvSpPr/>
                <p:nvPr/>
              </p:nvSpPr>
              <p:spPr>
                <a:xfrm>
                  <a:off x="16903866" y="32746378"/>
                  <a:ext cx="700852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津和野町</a:t>
                  </a:r>
                </a:p>
              </p:txBody>
            </p:sp>
            <p:sp>
              <p:nvSpPr>
                <p:cNvPr id="1658" name="正方形/長方形 1657">
                  <a:extLst>
                    <a:ext uri="{FF2B5EF4-FFF2-40B4-BE49-F238E27FC236}">
                      <a16:creationId xmlns:a16="http://schemas.microsoft.com/office/drawing/2014/main" id="{0AA698C8-F5C8-4ECA-8531-23DF3FC84E89}"/>
                    </a:ext>
                  </a:extLst>
                </p:cNvPr>
                <p:cNvSpPr/>
                <p:nvPr/>
              </p:nvSpPr>
              <p:spPr>
                <a:xfrm>
                  <a:off x="19055917" y="31428347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邑南町</a:t>
                  </a:r>
                </a:p>
              </p:txBody>
            </p:sp>
            <p:sp>
              <p:nvSpPr>
                <p:cNvPr id="1659" name="正方形/長方形 1658">
                  <a:extLst>
                    <a:ext uri="{FF2B5EF4-FFF2-40B4-BE49-F238E27FC236}">
                      <a16:creationId xmlns:a16="http://schemas.microsoft.com/office/drawing/2014/main" id="{153272A0-3CAA-418F-88BC-0FDFF270AC55}"/>
                    </a:ext>
                  </a:extLst>
                </p:cNvPr>
                <p:cNvSpPr/>
                <p:nvPr/>
              </p:nvSpPr>
              <p:spPr>
                <a:xfrm>
                  <a:off x="19401836" y="3081997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美郷町</a:t>
                  </a:r>
                </a:p>
              </p:txBody>
            </p:sp>
            <p:sp>
              <p:nvSpPr>
                <p:cNvPr id="1660" name="正方形/長方形 1659">
                  <a:extLst>
                    <a:ext uri="{FF2B5EF4-FFF2-40B4-BE49-F238E27FC236}">
                      <a16:creationId xmlns:a16="http://schemas.microsoft.com/office/drawing/2014/main" id="{307C361D-D646-4AEE-817D-A11D4AC9524D}"/>
                    </a:ext>
                  </a:extLst>
                </p:cNvPr>
                <p:cNvSpPr/>
                <p:nvPr/>
              </p:nvSpPr>
              <p:spPr>
                <a:xfrm>
                  <a:off x="18981743" y="30995383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川本町</a:t>
                  </a:r>
                </a:p>
              </p:txBody>
            </p:sp>
            <p:sp>
              <p:nvSpPr>
                <p:cNvPr id="1661" name="正方形/長方形 1660">
                  <a:extLst>
                    <a:ext uri="{FF2B5EF4-FFF2-40B4-BE49-F238E27FC236}">
                      <a16:creationId xmlns:a16="http://schemas.microsoft.com/office/drawing/2014/main" id="{97D8F713-E2AD-483F-BFFF-14E2D0483F64}"/>
                    </a:ext>
                  </a:extLst>
                </p:cNvPr>
                <p:cNvSpPr/>
                <p:nvPr/>
              </p:nvSpPr>
              <p:spPr>
                <a:xfrm>
                  <a:off x="19938543" y="30758217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飯南町</a:t>
                  </a:r>
                </a:p>
              </p:txBody>
            </p:sp>
            <p:sp>
              <p:nvSpPr>
                <p:cNvPr id="1662" name="正方形/長方形 1661">
                  <a:extLst>
                    <a:ext uri="{FF2B5EF4-FFF2-40B4-BE49-F238E27FC236}">
                      <a16:creationId xmlns:a16="http://schemas.microsoft.com/office/drawing/2014/main" id="{B97FB002-C8F8-4E29-89D7-973EE70C81D4}"/>
                    </a:ext>
                  </a:extLst>
                </p:cNvPr>
                <p:cNvSpPr/>
                <p:nvPr/>
              </p:nvSpPr>
              <p:spPr>
                <a:xfrm>
                  <a:off x="20654873" y="30380960"/>
                  <a:ext cx="700852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奥出雲町</a:t>
                  </a:r>
                </a:p>
              </p:txBody>
            </p:sp>
            <p:sp>
              <p:nvSpPr>
                <p:cNvPr id="1663" name="正方形/長方形 1662">
                  <a:extLst>
                    <a:ext uri="{FF2B5EF4-FFF2-40B4-BE49-F238E27FC236}">
                      <a16:creationId xmlns:a16="http://schemas.microsoft.com/office/drawing/2014/main" id="{689F0AFA-FFA2-41AF-91FD-66513DAD3732}"/>
                    </a:ext>
                  </a:extLst>
                </p:cNvPr>
                <p:cNvSpPr/>
                <p:nvPr/>
              </p:nvSpPr>
              <p:spPr>
                <a:xfrm>
                  <a:off x="20238430" y="30012648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雲南市</a:t>
                  </a:r>
                </a:p>
              </p:txBody>
            </p:sp>
            <p:sp>
              <p:nvSpPr>
                <p:cNvPr id="1664" name="正方形/長方形 1663">
                  <a:extLst>
                    <a:ext uri="{FF2B5EF4-FFF2-40B4-BE49-F238E27FC236}">
                      <a16:creationId xmlns:a16="http://schemas.microsoft.com/office/drawing/2014/main" id="{518AE750-BE73-4DBE-8537-08C141B97119}"/>
                    </a:ext>
                  </a:extLst>
                </p:cNvPr>
                <p:cNvSpPr/>
                <p:nvPr/>
              </p:nvSpPr>
              <p:spPr>
                <a:xfrm>
                  <a:off x="18362636" y="3102651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江津市</a:t>
                  </a:r>
                </a:p>
              </p:txBody>
            </p:sp>
            <p:sp>
              <p:nvSpPr>
                <p:cNvPr id="1665" name="正方形/長方形 1664">
                  <a:extLst>
                    <a:ext uri="{FF2B5EF4-FFF2-40B4-BE49-F238E27FC236}">
                      <a16:creationId xmlns:a16="http://schemas.microsoft.com/office/drawing/2014/main" id="{F383D457-DDFE-4DBC-8C52-1010949EE03B}"/>
                    </a:ext>
                  </a:extLst>
                </p:cNvPr>
                <p:cNvSpPr/>
                <p:nvPr/>
              </p:nvSpPr>
              <p:spPr>
                <a:xfrm>
                  <a:off x="21169609" y="29735614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安来市</a:t>
                  </a:r>
                </a:p>
              </p:txBody>
            </p:sp>
            <p:sp>
              <p:nvSpPr>
                <p:cNvPr id="1666" name="正方形/長方形 1665">
                  <a:extLst>
                    <a:ext uri="{FF2B5EF4-FFF2-40B4-BE49-F238E27FC236}">
                      <a16:creationId xmlns:a16="http://schemas.microsoft.com/office/drawing/2014/main" id="{31696B8E-8A53-4AF5-9C91-93858D8D2D65}"/>
                    </a:ext>
                  </a:extLst>
                </p:cNvPr>
                <p:cNvSpPr/>
                <p:nvPr/>
              </p:nvSpPr>
              <p:spPr>
                <a:xfrm>
                  <a:off x="19040917" y="30345478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大田市</a:t>
                  </a:r>
                </a:p>
              </p:txBody>
            </p:sp>
            <p:sp>
              <p:nvSpPr>
                <p:cNvPr id="1667" name="正方形/長方形 1666">
                  <a:extLst>
                    <a:ext uri="{FF2B5EF4-FFF2-40B4-BE49-F238E27FC236}">
                      <a16:creationId xmlns:a16="http://schemas.microsoft.com/office/drawing/2014/main" id="{93289213-DB6C-4E74-96A1-4D6D4F1349B6}"/>
                    </a:ext>
                  </a:extLst>
                </p:cNvPr>
                <p:cNvSpPr/>
                <p:nvPr/>
              </p:nvSpPr>
              <p:spPr>
                <a:xfrm>
                  <a:off x="17446666" y="32282701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益田市</a:t>
                  </a:r>
                </a:p>
              </p:txBody>
            </p:sp>
            <p:sp>
              <p:nvSpPr>
                <p:cNvPr id="1668" name="正方形/長方形 1667">
                  <a:extLst>
                    <a:ext uri="{FF2B5EF4-FFF2-40B4-BE49-F238E27FC236}">
                      <a16:creationId xmlns:a16="http://schemas.microsoft.com/office/drawing/2014/main" id="{7DD783C9-BDC6-4F0F-82EF-D47C157DCE2D}"/>
                    </a:ext>
                  </a:extLst>
                </p:cNvPr>
                <p:cNvSpPr/>
                <p:nvPr/>
              </p:nvSpPr>
              <p:spPr>
                <a:xfrm>
                  <a:off x="19841846" y="29643695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出雲市</a:t>
                  </a:r>
                </a:p>
              </p:txBody>
            </p:sp>
            <p:sp>
              <p:nvSpPr>
                <p:cNvPr id="1669" name="正方形/長方形 1668">
                  <a:extLst>
                    <a:ext uri="{FF2B5EF4-FFF2-40B4-BE49-F238E27FC236}">
                      <a16:creationId xmlns:a16="http://schemas.microsoft.com/office/drawing/2014/main" id="{DDEADDFE-83E5-4799-B3F0-D00A7AA0B0B7}"/>
                    </a:ext>
                  </a:extLst>
                </p:cNvPr>
                <p:cNvSpPr/>
                <p:nvPr/>
              </p:nvSpPr>
              <p:spPr>
                <a:xfrm>
                  <a:off x="17927581" y="3159400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浜田市</a:t>
                  </a:r>
                </a:p>
              </p:txBody>
            </p:sp>
          </p:grp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A94303E3-0954-4AB3-B504-7307E2D63FEE}"/>
                </a:ext>
              </a:extLst>
            </p:cNvPr>
            <p:cNvGrpSpPr/>
            <p:nvPr/>
          </p:nvGrpSpPr>
          <p:grpSpPr>
            <a:xfrm>
              <a:off x="21704916" y="29733240"/>
              <a:ext cx="3568084" cy="3394710"/>
              <a:chOff x="21704916" y="29733240"/>
              <a:chExt cx="3568084" cy="3394710"/>
            </a:xfrm>
          </p:grpSpPr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A71E721E-F77B-4E44-93EB-9FE49C3D03F4}"/>
                  </a:ext>
                </a:extLst>
              </p:cNvPr>
              <p:cNvGrpSpPr/>
              <p:nvPr/>
            </p:nvGrpSpPr>
            <p:grpSpPr>
              <a:xfrm>
                <a:off x="21704916" y="29733240"/>
                <a:ext cx="3568084" cy="3394710"/>
                <a:chOff x="21704916" y="29733240"/>
                <a:chExt cx="3568084" cy="3394710"/>
              </a:xfrm>
            </p:grpSpPr>
            <p:grpSp>
              <p:nvGrpSpPr>
                <p:cNvPr id="830" name="グループ化 829">
                  <a:extLst>
                    <a:ext uri="{FF2B5EF4-FFF2-40B4-BE49-F238E27FC236}">
                      <a16:creationId xmlns:a16="http://schemas.microsoft.com/office/drawing/2014/main" id="{C4B06DC4-53A1-4BE0-8A97-DE8AECD7D1FA}"/>
                    </a:ext>
                  </a:extLst>
                </p:cNvPr>
                <p:cNvGrpSpPr/>
                <p:nvPr/>
              </p:nvGrpSpPr>
              <p:grpSpPr>
                <a:xfrm>
                  <a:off x="23145669" y="31246124"/>
                  <a:ext cx="1205076" cy="1592532"/>
                  <a:chOff x="25447070" y="31246124"/>
                  <a:chExt cx="1205076" cy="1592532"/>
                </a:xfrm>
              </p:grpSpPr>
              <p:sp>
                <p:nvSpPr>
                  <p:cNvPr id="1641" name="フリーフォーム: 図形 1640">
                    <a:extLst>
                      <a:ext uri="{FF2B5EF4-FFF2-40B4-BE49-F238E27FC236}">
                        <a16:creationId xmlns:a16="http://schemas.microsoft.com/office/drawing/2014/main" id="{F9B7399F-2635-415E-A9BA-57FA74FDACA4}"/>
                      </a:ext>
                    </a:extLst>
                  </p:cNvPr>
                  <p:cNvSpPr/>
                  <p:nvPr/>
                </p:nvSpPr>
                <p:spPr>
                  <a:xfrm>
                    <a:off x="25685194" y="32387380"/>
                    <a:ext cx="678898" cy="451276"/>
                  </a:xfrm>
                  <a:custGeom>
                    <a:avLst/>
                    <a:gdLst>
                      <a:gd name="connsiteX0" fmla="*/ 144226 w 678898"/>
                      <a:gd name="connsiteY0" fmla="*/ 0 h 451276"/>
                      <a:gd name="connsiteX1" fmla="*/ 213282 w 678898"/>
                      <a:gd name="connsiteY1" fmla="*/ 4764 h 451276"/>
                      <a:gd name="connsiteX2" fmla="*/ 256144 w 678898"/>
                      <a:gd name="connsiteY2" fmla="*/ 33340 h 451276"/>
                      <a:gd name="connsiteX3" fmla="*/ 360918 w 678898"/>
                      <a:gd name="connsiteY3" fmla="*/ 16670 h 451276"/>
                      <a:gd name="connsiteX4" fmla="*/ 445884 w 678898"/>
                      <a:gd name="connsiteY4" fmla="*/ 141156 h 451276"/>
                      <a:gd name="connsiteX5" fmla="*/ 380446 w 678898"/>
                      <a:gd name="connsiteY5" fmla="*/ 146844 h 451276"/>
                      <a:gd name="connsiteX6" fmla="*/ 418546 w 678898"/>
                      <a:gd name="connsiteY6" fmla="*/ 229396 h 451276"/>
                      <a:gd name="connsiteX7" fmla="*/ 462996 w 678898"/>
                      <a:gd name="connsiteY7" fmla="*/ 188120 h 451276"/>
                      <a:gd name="connsiteX8" fmla="*/ 618570 w 678898"/>
                      <a:gd name="connsiteY8" fmla="*/ 162720 h 451276"/>
                      <a:gd name="connsiteX9" fmla="*/ 678898 w 678898"/>
                      <a:gd name="connsiteY9" fmla="*/ 226064 h 451276"/>
                      <a:gd name="connsiteX10" fmla="*/ 678612 w 678898"/>
                      <a:gd name="connsiteY10" fmla="*/ 228786 h 451276"/>
                      <a:gd name="connsiteX11" fmla="*/ 514348 w 678898"/>
                      <a:gd name="connsiteY11" fmla="*/ 235104 h 451276"/>
                      <a:gd name="connsiteX12" fmla="*/ 461964 w 678898"/>
                      <a:gd name="connsiteY12" fmla="*/ 301780 h 451276"/>
                      <a:gd name="connsiteX13" fmla="*/ 404812 w 678898"/>
                      <a:gd name="connsiteY13" fmla="*/ 249392 h 451276"/>
                      <a:gd name="connsiteX14" fmla="*/ 358856 w 678898"/>
                      <a:gd name="connsiteY14" fmla="*/ 258584 h 451276"/>
                      <a:gd name="connsiteX15" fmla="*/ 357188 w 678898"/>
                      <a:gd name="connsiteY15" fmla="*/ 258918 h 451276"/>
                      <a:gd name="connsiteX16" fmla="*/ 290512 w 678898"/>
                      <a:gd name="connsiteY16" fmla="*/ 349404 h 451276"/>
                      <a:gd name="connsiteX17" fmla="*/ 219076 w 678898"/>
                      <a:gd name="connsiteY17" fmla="*/ 358930 h 451276"/>
                      <a:gd name="connsiteX18" fmla="*/ 204788 w 678898"/>
                      <a:gd name="connsiteY18" fmla="*/ 416080 h 451276"/>
                      <a:gd name="connsiteX19" fmla="*/ 129996 w 678898"/>
                      <a:gd name="connsiteY19" fmla="*/ 451276 h 451276"/>
                      <a:gd name="connsiteX20" fmla="*/ 100012 w 678898"/>
                      <a:gd name="connsiteY20" fmla="*/ 435130 h 451276"/>
                      <a:gd name="connsiteX21" fmla="*/ 90488 w 678898"/>
                      <a:gd name="connsiteY21" fmla="*/ 397030 h 451276"/>
                      <a:gd name="connsiteX22" fmla="*/ 19048 w 678898"/>
                      <a:gd name="connsiteY22" fmla="*/ 377980 h 451276"/>
                      <a:gd name="connsiteX23" fmla="*/ 0 w 678898"/>
                      <a:gd name="connsiteY23" fmla="*/ 344644 h 451276"/>
                      <a:gd name="connsiteX24" fmla="*/ 71436 w 678898"/>
                      <a:gd name="connsiteY24" fmla="*/ 235104 h 451276"/>
                      <a:gd name="connsiteX25" fmla="*/ 52092 w 678898"/>
                      <a:gd name="connsiteY25" fmla="*/ 25542 h 451276"/>
                      <a:gd name="connsiteX26" fmla="*/ 103744 w 678898"/>
                      <a:gd name="connsiteY26" fmla="*/ 33340 h 451276"/>
                      <a:gd name="connsiteX27" fmla="*/ 144226 w 678898"/>
                      <a:gd name="connsiteY27" fmla="*/ 0 h 451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8898" h="451276">
                        <a:moveTo>
                          <a:pt x="144226" y="0"/>
                        </a:moveTo>
                        <a:lnTo>
                          <a:pt x="213282" y="4764"/>
                        </a:lnTo>
                        <a:lnTo>
                          <a:pt x="256144" y="33340"/>
                        </a:lnTo>
                        <a:lnTo>
                          <a:pt x="360918" y="16670"/>
                        </a:lnTo>
                        <a:lnTo>
                          <a:pt x="445884" y="141156"/>
                        </a:lnTo>
                        <a:lnTo>
                          <a:pt x="380446" y="146844"/>
                        </a:lnTo>
                        <a:lnTo>
                          <a:pt x="418546" y="229396"/>
                        </a:lnTo>
                        <a:lnTo>
                          <a:pt x="462996" y="188120"/>
                        </a:lnTo>
                        <a:lnTo>
                          <a:pt x="618570" y="162720"/>
                        </a:lnTo>
                        <a:lnTo>
                          <a:pt x="678898" y="226064"/>
                        </a:lnTo>
                        <a:lnTo>
                          <a:pt x="678612" y="228786"/>
                        </a:lnTo>
                        <a:lnTo>
                          <a:pt x="514348" y="235104"/>
                        </a:lnTo>
                        <a:lnTo>
                          <a:pt x="461964" y="301780"/>
                        </a:lnTo>
                        <a:lnTo>
                          <a:pt x="404812" y="249392"/>
                        </a:lnTo>
                        <a:lnTo>
                          <a:pt x="358856" y="258584"/>
                        </a:lnTo>
                        <a:lnTo>
                          <a:pt x="357188" y="258918"/>
                        </a:lnTo>
                        <a:lnTo>
                          <a:pt x="290512" y="349404"/>
                        </a:lnTo>
                        <a:lnTo>
                          <a:pt x="219076" y="358930"/>
                        </a:lnTo>
                        <a:lnTo>
                          <a:pt x="204788" y="416080"/>
                        </a:lnTo>
                        <a:lnTo>
                          <a:pt x="129996" y="451276"/>
                        </a:lnTo>
                        <a:lnTo>
                          <a:pt x="100012" y="435130"/>
                        </a:lnTo>
                        <a:lnTo>
                          <a:pt x="90488" y="397030"/>
                        </a:lnTo>
                        <a:lnTo>
                          <a:pt x="19048" y="377980"/>
                        </a:lnTo>
                        <a:lnTo>
                          <a:pt x="0" y="344644"/>
                        </a:lnTo>
                        <a:lnTo>
                          <a:pt x="71436" y="235104"/>
                        </a:lnTo>
                        <a:lnTo>
                          <a:pt x="52092" y="25542"/>
                        </a:lnTo>
                        <a:lnTo>
                          <a:pt x="103744" y="33340"/>
                        </a:lnTo>
                        <a:lnTo>
                          <a:pt x="14422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2" name="フリーフォーム: 図形 1641">
                    <a:extLst>
                      <a:ext uri="{FF2B5EF4-FFF2-40B4-BE49-F238E27FC236}">
                        <a16:creationId xmlns:a16="http://schemas.microsoft.com/office/drawing/2014/main" id="{B0C6A36B-C19B-43EB-87EF-33437AB87F7F}"/>
                      </a:ext>
                    </a:extLst>
                  </p:cNvPr>
                  <p:cNvSpPr/>
                  <p:nvPr/>
                </p:nvSpPr>
                <p:spPr>
                  <a:xfrm>
                    <a:off x="26008012" y="32161164"/>
                    <a:ext cx="223838" cy="367372"/>
                  </a:xfrm>
                  <a:custGeom>
                    <a:avLst/>
                    <a:gdLst>
                      <a:gd name="connsiteX0" fmla="*/ 107156 w 223838"/>
                      <a:gd name="connsiteY0" fmla="*/ 0 h 367372"/>
                      <a:gd name="connsiteX1" fmla="*/ 145256 w 223838"/>
                      <a:gd name="connsiteY1" fmla="*/ 57148 h 367372"/>
                      <a:gd name="connsiteX2" fmla="*/ 223838 w 223838"/>
                      <a:gd name="connsiteY2" fmla="*/ 116680 h 367372"/>
                      <a:gd name="connsiteX3" fmla="*/ 176212 w 223838"/>
                      <a:gd name="connsiteY3" fmla="*/ 247648 h 367372"/>
                      <a:gd name="connsiteX4" fmla="*/ 198568 w 223838"/>
                      <a:gd name="connsiteY4" fmla="*/ 317344 h 367372"/>
                      <a:gd name="connsiteX5" fmla="*/ 184628 w 223838"/>
                      <a:gd name="connsiteY5" fmla="*/ 319086 h 367372"/>
                      <a:gd name="connsiteX6" fmla="*/ 130652 w 223838"/>
                      <a:gd name="connsiteY6" fmla="*/ 366712 h 367372"/>
                      <a:gd name="connsiteX7" fmla="*/ 123066 w 223838"/>
                      <a:gd name="connsiteY7" fmla="*/ 367372 h 367372"/>
                      <a:gd name="connsiteX8" fmla="*/ 38100 w 223838"/>
                      <a:gd name="connsiteY8" fmla="*/ 242886 h 367372"/>
                      <a:gd name="connsiteX9" fmla="*/ 32738 w 223838"/>
                      <a:gd name="connsiteY9" fmla="*/ 243738 h 367372"/>
                      <a:gd name="connsiteX10" fmla="*/ 33338 w 223838"/>
                      <a:gd name="connsiteY10" fmla="*/ 240504 h 367372"/>
                      <a:gd name="connsiteX11" fmla="*/ 0 w 223838"/>
                      <a:gd name="connsiteY11" fmla="*/ 188116 h 367372"/>
                      <a:gd name="connsiteX12" fmla="*/ 19052 w 223838"/>
                      <a:gd name="connsiteY12" fmla="*/ 73816 h 367372"/>
                      <a:gd name="connsiteX13" fmla="*/ 42864 w 223838"/>
                      <a:gd name="connsiteY13" fmla="*/ 2380 h 367372"/>
                      <a:gd name="connsiteX14" fmla="*/ 107156 w 223838"/>
                      <a:gd name="connsiteY14" fmla="*/ 0 h 36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23838" h="367372">
                        <a:moveTo>
                          <a:pt x="107156" y="0"/>
                        </a:moveTo>
                        <a:lnTo>
                          <a:pt x="145256" y="57148"/>
                        </a:lnTo>
                        <a:lnTo>
                          <a:pt x="223838" y="116680"/>
                        </a:lnTo>
                        <a:lnTo>
                          <a:pt x="176212" y="247648"/>
                        </a:lnTo>
                        <a:lnTo>
                          <a:pt x="198568" y="317344"/>
                        </a:lnTo>
                        <a:lnTo>
                          <a:pt x="184628" y="319086"/>
                        </a:lnTo>
                        <a:lnTo>
                          <a:pt x="130652" y="366712"/>
                        </a:lnTo>
                        <a:lnTo>
                          <a:pt x="123066" y="367372"/>
                        </a:lnTo>
                        <a:lnTo>
                          <a:pt x="38100" y="242886"/>
                        </a:lnTo>
                        <a:lnTo>
                          <a:pt x="32738" y="243738"/>
                        </a:lnTo>
                        <a:lnTo>
                          <a:pt x="33338" y="240504"/>
                        </a:lnTo>
                        <a:lnTo>
                          <a:pt x="0" y="188116"/>
                        </a:lnTo>
                        <a:lnTo>
                          <a:pt x="19052" y="73816"/>
                        </a:lnTo>
                        <a:lnTo>
                          <a:pt x="42864" y="2380"/>
                        </a:lnTo>
                        <a:lnTo>
                          <a:pt x="10715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3" name="フリーフォーム: 図形 1642">
                    <a:extLst>
                      <a:ext uri="{FF2B5EF4-FFF2-40B4-BE49-F238E27FC236}">
                        <a16:creationId xmlns:a16="http://schemas.microsoft.com/office/drawing/2014/main" id="{B173920C-BAE2-45B8-9155-8A8E750678B8}"/>
                      </a:ext>
                    </a:extLst>
                  </p:cNvPr>
                  <p:cNvSpPr/>
                  <p:nvPr/>
                </p:nvSpPr>
                <p:spPr>
                  <a:xfrm>
                    <a:off x="26110292" y="31846198"/>
                    <a:ext cx="541854" cy="735012"/>
                  </a:xfrm>
                  <a:custGeom>
                    <a:avLst/>
                    <a:gdLst>
                      <a:gd name="connsiteX0" fmla="*/ 379766 w 541854"/>
                      <a:gd name="connsiteY0" fmla="*/ 0 h 735012"/>
                      <a:gd name="connsiteX1" fmla="*/ 441678 w 541854"/>
                      <a:gd name="connsiteY1" fmla="*/ 76200 h 735012"/>
                      <a:gd name="connsiteX2" fmla="*/ 494066 w 541854"/>
                      <a:gd name="connsiteY2" fmla="*/ 85726 h 735012"/>
                      <a:gd name="connsiteX3" fmla="*/ 541854 w 541854"/>
                      <a:gd name="connsiteY3" fmla="*/ 99380 h 735012"/>
                      <a:gd name="connsiteX4" fmla="*/ 455966 w 541854"/>
                      <a:gd name="connsiteY4" fmla="*/ 180974 h 735012"/>
                      <a:gd name="connsiteX5" fmla="*/ 448790 w 541854"/>
                      <a:gd name="connsiteY5" fmla="*/ 209672 h 735012"/>
                      <a:gd name="connsiteX6" fmla="*/ 375002 w 541854"/>
                      <a:gd name="connsiteY6" fmla="*/ 261938 h 735012"/>
                      <a:gd name="connsiteX7" fmla="*/ 365478 w 541854"/>
                      <a:gd name="connsiteY7" fmla="*/ 376238 h 735012"/>
                      <a:gd name="connsiteX8" fmla="*/ 303566 w 541854"/>
                      <a:gd name="connsiteY8" fmla="*/ 414338 h 735012"/>
                      <a:gd name="connsiteX9" fmla="*/ 303566 w 541854"/>
                      <a:gd name="connsiteY9" fmla="*/ 538162 h 735012"/>
                      <a:gd name="connsiteX10" fmla="*/ 370238 w 541854"/>
                      <a:gd name="connsiteY10" fmla="*/ 571502 h 735012"/>
                      <a:gd name="connsiteX11" fmla="*/ 422626 w 541854"/>
                      <a:gd name="connsiteY11" fmla="*/ 547688 h 735012"/>
                      <a:gd name="connsiteX12" fmla="*/ 484538 w 541854"/>
                      <a:gd name="connsiteY12" fmla="*/ 595314 h 735012"/>
                      <a:gd name="connsiteX13" fmla="*/ 446438 w 541854"/>
                      <a:gd name="connsiteY13" fmla="*/ 642938 h 735012"/>
                      <a:gd name="connsiteX14" fmla="*/ 508298 w 541854"/>
                      <a:gd name="connsiteY14" fmla="*/ 710420 h 735012"/>
                      <a:gd name="connsiteX15" fmla="*/ 409926 w 541854"/>
                      <a:gd name="connsiteY15" fmla="*/ 735012 h 735012"/>
                      <a:gd name="connsiteX16" fmla="*/ 313902 w 541854"/>
                      <a:gd name="connsiteY16" fmla="*/ 693262 h 735012"/>
                      <a:gd name="connsiteX17" fmla="*/ 323648 w 541854"/>
                      <a:gd name="connsiteY17" fmla="*/ 662626 h 735012"/>
                      <a:gd name="connsiteX18" fmla="*/ 196648 w 541854"/>
                      <a:gd name="connsiteY18" fmla="*/ 656278 h 735012"/>
                      <a:gd name="connsiteX19" fmla="*/ 133148 w 541854"/>
                      <a:gd name="connsiteY19" fmla="*/ 627702 h 735012"/>
                      <a:gd name="connsiteX20" fmla="*/ 96288 w 541854"/>
                      <a:gd name="connsiteY20" fmla="*/ 632310 h 735012"/>
                      <a:gd name="connsiteX21" fmla="*/ 73932 w 541854"/>
                      <a:gd name="connsiteY21" fmla="*/ 562614 h 735012"/>
                      <a:gd name="connsiteX22" fmla="*/ 121558 w 541854"/>
                      <a:gd name="connsiteY22" fmla="*/ 431646 h 735012"/>
                      <a:gd name="connsiteX23" fmla="*/ 42976 w 541854"/>
                      <a:gd name="connsiteY23" fmla="*/ 372114 h 735012"/>
                      <a:gd name="connsiteX24" fmla="*/ 4876 w 541854"/>
                      <a:gd name="connsiteY24" fmla="*/ 314966 h 735012"/>
                      <a:gd name="connsiteX25" fmla="*/ 0 w 541854"/>
                      <a:gd name="connsiteY25" fmla="*/ 315146 h 735012"/>
                      <a:gd name="connsiteX26" fmla="*/ 102508 w 541854"/>
                      <a:gd name="connsiteY26" fmla="*/ 231622 h 735012"/>
                      <a:gd name="connsiteX27" fmla="*/ 105444 w 541854"/>
                      <a:gd name="connsiteY27" fmla="*/ 220718 h 735012"/>
                      <a:gd name="connsiteX28" fmla="*/ 232126 w 541854"/>
                      <a:gd name="connsiteY28" fmla="*/ 133350 h 735012"/>
                      <a:gd name="connsiteX29" fmla="*/ 298802 w 541854"/>
                      <a:gd name="connsiteY29" fmla="*/ 28574 h 735012"/>
                      <a:gd name="connsiteX30" fmla="*/ 379766 w 541854"/>
                      <a:gd name="connsiteY30" fmla="*/ 0 h 735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541854" h="735012">
                        <a:moveTo>
                          <a:pt x="379766" y="0"/>
                        </a:moveTo>
                        <a:lnTo>
                          <a:pt x="441678" y="76200"/>
                        </a:lnTo>
                        <a:lnTo>
                          <a:pt x="494066" y="85726"/>
                        </a:lnTo>
                        <a:lnTo>
                          <a:pt x="541854" y="99380"/>
                        </a:lnTo>
                        <a:lnTo>
                          <a:pt x="455966" y="180974"/>
                        </a:lnTo>
                        <a:lnTo>
                          <a:pt x="448790" y="209672"/>
                        </a:lnTo>
                        <a:lnTo>
                          <a:pt x="375002" y="261938"/>
                        </a:lnTo>
                        <a:lnTo>
                          <a:pt x="365478" y="376238"/>
                        </a:lnTo>
                        <a:lnTo>
                          <a:pt x="303566" y="414338"/>
                        </a:lnTo>
                        <a:lnTo>
                          <a:pt x="303566" y="538162"/>
                        </a:lnTo>
                        <a:lnTo>
                          <a:pt x="370238" y="571502"/>
                        </a:lnTo>
                        <a:lnTo>
                          <a:pt x="422626" y="547688"/>
                        </a:lnTo>
                        <a:lnTo>
                          <a:pt x="484538" y="595314"/>
                        </a:lnTo>
                        <a:lnTo>
                          <a:pt x="446438" y="642938"/>
                        </a:lnTo>
                        <a:lnTo>
                          <a:pt x="508298" y="710420"/>
                        </a:lnTo>
                        <a:lnTo>
                          <a:pt x="409926" y="735012"/>
                        </a:lnTo>
                        <a:lnTo>
                          <a:pt x="313902" y="693262"/>
                        </a:lnTo>
                        <a:lnTo>
                          <a:pt x="323648" y="662626"/>
                        </a:lnTo>
                        <a:lnTo>
                          <a:pt x="196648" y="656278"/>
                        </a:lnTo>
                        <a:lnTo>
                          <a:pt x="133148" y="627702"/>
                        </a:lnTo>
                        <a:lnTo>
                          <a:pt x="96288" y="632310"/>
                        </a:lnTo>
                        <a:lnTo>
                          <a:pt x="73932" y="562614"/>
                        </a:lnTo>
                        <a:lnTo>
                          <a:pt x="121558" y="431646"/>
                        </a:lnTo>
                        <a:lnTo>
                          <a:pt x="42976" y="372114"/>
                        </a:lnTo>
                        <a:lnTo>
                          <a:pt x="4876" y="314966"/>
                        </a:lnTo>
                        <a:lnTo>
                          <a:pt x="0" y="315146"/>
                        </a:lnTo>
                        <a:lnTo>
                          <a:pt x="102508" y="231622"/>
                        </a:lnTo>
                        <a:lnTo>
                          <a:pt x="105444" y="220718"/>
                        </a:lnTo>
                        <a:lnTo>
                          <a:pt x="232126" y="133350"/>
                        </a:lnTo>
                        <a:lnTo>
                          <a:pt x="298802" y="28574"/>
                        </a:lnTo>
                        <a:lnTo>
                          <a:pt x="37976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4" name="フリーフォーム: 図形 1643">
                    <a:extLst>
                      <a:ext uri="{FF2B5EF4-FFF2-40B4-BE49-F238E27FC236}">
                        <a16:creationId xmlns:a16="http://schemas.microsoft.com/office/drawing/2014/main" id="{714B61B8-A129-4737-9A2E-7AF37567FB42}"/>
                      </a:ext>
                    </a:extLst>
                  </p:cNvPr>
                  <p:cNvSpPr/>
                  <p:nvPr/>
                </p:nvSpPr>
                <p:spPr>
                  <a:xfrm>
                    <a:off x="25447070" y="31246124"/>
                    <a:ext cx="768666" cy="1174596"/>
                  </a:xfrm>
                  <a:custGeom>
                    <a:avLst/>
                    <a:gdLst>
                      <a:gd name="connsiteX0" fmla="*/ 433388 w 768666"/>
                      <a:gd name="connsiteY0" fmla="*/ 0 h 1174596"/>
                      <a:gd name="connsiteX1" fmla="*/ 519112 w 768666"/>
                      <a:gd name="connsiteY1" fmla="*/ 4760 h 1174596"/>
                      <a:gd name="connsiteX2" fmla="*/ 504824 w 768666"/>
                      <a:gd name="connsiteY2" fmla="*/ 80960 h 1174596"/>
                      <a:gd name="connsiteX3" fmla="*/ 476248 w 768666"/>
                      <a:gd name="connsiteY3" fmla="*/ 133348 h 1174596"/>
                      <a:gd name="connsiteX4" fmla="*/ 538160 w 768666"/>
                      <a:gd name="connsiteY4" fmla="*/ 190500 h 1174596"/>
                      <a:gd name="connsiteX5" fmla="*/ 657224 w 768666"/>
                      <a:gd name="connsiteY5" fmla="*/ 300036 h 1174596"/>
                      <a:gd name="connsiteX6" fmla="*/ 738188 w 768666"/>
                      <a:gd name="connsiteY6" fmla="*/ 347660 h 1174596"/>
                      <a:gd name="connsiteX7" fmla="*/ 723900 w 768666"/>
                      <a:gd name="connsiteY7" fmla="*/ 500060 h 1174596"/>
                      <a:gd name="connsiteX8" fmla="*/ 676272 w 768666"/>
                      <a:gd name="connsiteY8" fmla="*/ 542924 h 1174596"/>
                      <a:gd name="connsiteX9" fmla="*/ 723900 w 768666"/>
                      <a:gd name="connsiteY9" fmla="*/ 642936 h 1174596"/>
                      <a:gd name="connsiteX10" fmla="*/ 700088 w 768666"/>
                      <a:gd name="connsiteY10" fmla="*/ 709612 h 1174596"/>
                      <a:gd name="connsiteX11" fmla="*/ 752728 w 768666"/>
                      <a:gd name="connsiteY11" fmla="*/ 819278 h 1174596"/>
                      <a:gd name="connsiteX12" fmla="*/ 757236 w 768666"/>
                      <a:gd name="connsiteY12" fmla="*/ 828674 h 1174596"/>
                      <a:gd name="connsiteX13" fmla="*/ 768666 w 768666"/>
                      <a:gd name="connsiteY13" fmla="*/ 820792 h 1174596"/>
                      <a:gd name="connsiteX14" fmla="*/ 765730 w 768666"/>
                      <a:gd name="connsiteY14" fmla="*/ 831696 h 1174596"/>
                      <a:gd name="connsiteX15" fmla="*/ 663222 w 768666"/>
                      <a:gd name="connsiteY15" fmla="*/ 915220 h 1174596"/>
                      <a:gd name="connsiteX16" fmla="*/ 603806 w 768666"/>
                      <a:gd name="connsiteY16" fmla="*/ 917420 h 1174596"/>
                      <a:gd name="connsiteX17" fmla="*/ 579994 w 768666"/>
                      <a:gd name="connsiteY17" fmla="*/ 988856 h 1174596"/>
                      <a:gd name="connsiteX18" fmla="*/ 560942 w 768666"/>
                      <a:gd name="connsiteY18" fmla="*/ 1103156 h 1174596"/>
                      <a:gd name="connsiteX19" fmla="*/ 594280 w 768666"/>
                      <a:gd name="connsiteY19" fmla="*/ 1155544 h 1174596"/>
                      <a:gd name="connsiteX20" fmla="*/ 593680 w 768666"/>
                      <a:gd name="connsiteY20" fmla="*/ 1158778 h 1174596"/>
                      <a:gd name="connsiteX21" fmla="*/ 494268 w 768666"/>
                      <a:gd name="connsiteY21" fmla="*/ 1174596 h 1174596"/>
                      <a:gd name="connsiteX22" fmla="*/ 451406 w 768666"/>
                      <a:gd name="connsiteY22" fmla="*/ 1146020 h 1174596"/>
                      <a:gd name="connsiteX23" fmla="*/ 382350 w 768666"/>
                      <a:gd name="connsiteY23" fmla="*/ 1141256 h 1174596"/>
                      <a:gd name="connsiteX24" fmla="*/ 341868 w 768666"/>
                      <a:gd name="connsiteY24" fmla="*/ 1174596 h 1174596"/>
                      <a:gd name="connsiteX25" fmla="*/ 290216 w 768666"/>
                      <a:gd name="connsiteY25" fmla="*/ 1166798 h 1174596"/>
                      <a:gd name="connsiteX26" fmla="*/ 289032 w 768666"/>
                      <a:gd name="connsiteY26" fmla="*/ 1153968 h 1174596"/>
                      <a:gd name="connsiteX27" fmla="*/ 280988 w 768666"/>
                      <a:gd name="connsiteY27" fmla="*/ 1066800 h 1174596"/>
                      <a:gd name="connsiteX28" fmla="*/ 257172 w 768666"/>
                      <a:gd name="connsiteY28" fmla="*/ 1042986 h 1174596"/>
                      <a:gd name="connsiteX29" fmla="*/ 171448 w 768666"/>
                      <a:gd name="connsiteY29" fmla="*/ 1028700 h 1174596"/>
                      <a:gd name="connsiteX30" fmla="*/ 180972 w 768666"/>
                      <a:gd name="connsiteY30" fmla="*/ 985836 h 1174596"/>
                      <a:gd name="connsiteX31" fmla="*/ 152400 w 768666"/>
                      <a:gd name="connsiteY31" fmla="*/ 923924 h 1174596"/>
                      <a:gd name="connsiteX32" fmla="*/ 171448 w 768666"/>
                      <a:gd name="connsiteY32" fmla="*/ 828674 h 1174596"/>
                      <a:gd name="connsiteX33" fmla="*/ 0 w 768666"/>
                      <a:gd name="connsiteY33" fmla="*/ 733424 h 1174596"/>
                      <a:gd name="connsiteX34" fmla="*/ 28572 w 768666"/>
                      <a:gd name="connsiteY34" fmla="*/ 642936 h 1174596"/>
                      <a:gd name="connsiteX35" fmla="*/ 90488 w 768666"/>
                      <a:gd name="connsiteY35" fmla="*/ 604836 h 1174596"/>
                      <a:gd name="connsiteX36" fmla="*/ 157160 w 768666"/>
                      <a:gd name="connsiteY36" fmla="*/ 485774 h 1174596"/>
                      <a:gd name="connsiteX37" fmla="*/ 223836 w 768666"/>
                      <a:gd name="connsiteY37" fmla="*/ 504824 h 1174596"/>
                      <a:gd name="connsiteX38" fmla="*/ 247648 w 768666"/>
                      <a:gd name="connsiteY38" fmla="*/ 442912 h 1174596"/>
                      <a:gd name="connsiteX39" fmla="*/ 295272 w 768666"/>
                      <a:gd name="connsiteY39" fmla="*/ 419100 h 1174596"/>
                      <a:gd name="connsiteX40" fmla="*/ 319088 w 768666"/>
                      <a:gd name="connsiteY40" fmla="*/ 242886 h 1174596"/>
                      <a:gd name="connsiteX41" fmla="*/ 371472 w 768666"/>
                      <a:gd name="connsiteY41" fmla="*/ 190500 h 1174596"/>
                      <a:gd name="connsiteX42" fmla="*/ 338136 w 768666"/>
                      <a:gd name="connsiteY42" fmla="*/ 133348 h 1174596"/>
                      <a:gd name="connsiteX43" fmla="*/ 323848 w 768666"/>
                      <a:gd name="connsiteY43" fmla="*/ 19048 h 1174596"/>
                      <a:gd name="connsiteX44" fmla="*/ 390524 w 768666"/>
                      <a:gd name="connsiteY44" fmla="*/ 28574 h 1174596"/>
                      <a:gd name="connsiteX45" fmla="*/ 433388 w 768666"/>
                      <a:gd name="connsiteY45" fmla="*/ 0 h 1174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768666" h="1174596">
                        <a:moveTo>
                          <a:pt x="433388" y="0"/>
                        </a:moveTo>
                        <a:lnTo>
                          <a:pt x="519112" y="4760"/>
                        </a:lnTo>
                        <a:lnTo>
                          <a:pt x="504824" y="80960"/>
                        </a:lnTo>
                        <a:lnTo>
                          <a:pt x="476248" y="133348"/>
                        </a:lnTo>
                        <a:lnTo>
                          <a:pt x="538160" y="190500"/>
                        </a:lnTo>
                        <a:lnTo>
                          <a:pt x="657224" y="300036"/>
                        </a:lnTo>
                        <a:lnTo>
                          <a:pt x="738188" y="347660"/>
                        </a:lnTo>
                        <a:lnTo>
                          <a:pt x="723900" y="500060"/>
                        </a:lnTo>
                        <a:lnTo>
                          <a:pt x="676272" y="542924"/>
                        </a:lnTo>
                        <a:lnTo>
                          <a:pt x="723900" y="642936"/>
                        </a:lnTo>
                        <a:lnTo>
                          <a:pt x="700088" y="709612"/>
                        </a:lnTo>
                        <a:lnTo>
                          <a:pt x="752728" y="819278"/>
                        </a:lnTo>
                        <a:lnTo>
                          <a:pt x="757236" y="828674"/>
                        </a:lnTo>
                        <a:lnTo>
                          <a:pt x="768666" y="820792"/>
                        </a:lnTo>
                        <a:lnTo>
                          <a:pt x="765730" y="831696"/>
                        </a:lnTo>
                        <a:lnTo>
                          <a:pt x="663222" y="915220"/>
                        </a:lnTo>
                        <a:lnTo>
                          <a:pt x="603806" y="917420"/>
                        </a:lnTo>
                        <a:lnTo>
                          <a:pt x="579994" y="988856"/>
                        </a:lnTo>
                        <a:lnTo>
                          <a:pt x="560942" y="1103156"/>
                        </a:lnTo>
                        <a:lnTo>
                          <a:pt x="594280" y="1155544"/>
                        </a:lnTo>
                        <a:lnTo>
                          <a:pt x="593680" y="1158778"/>
                        </a:lnTo>
                        <a:lnTo>
                          <a:pt x="494268" y="1174596"/>
                        </a:lnTo>
                        <a:lnTo>
                          <a:pt x="451406" y="1146020"/>
                        </a:lnTo>
                        <a:lnTo>
                          <a:pt x="382350" y="1141256"/>
                        </a:lnTo>
                        <a:lnTo>
                          <a:pt x="341868" y="1174596"/>
                        </a:lnTo>
                        <a:lnTo>
                          <a:pt x="290216" y="1166798"/>
                        </a:lnTo>
                        <a:lnTo>
                          <a:pt x="289032" y="1153968"/>
                        </a:lnTo>
                        <a:lnTo>
                          <a:pt x="280988" y="1066800"/>
                        </a:lnTo>
                        <a:lnTo>
                          <a:pt x="257172" y="1042986"/>
                        </a:lnTo>
                        <a:lnTo>
                          <a:pt x="171448" y="1028700"/>
                        </a:lnTo>
                        <a:lnTo>
                          <a:pt x="180972" y="985836"/>
                        </a:lnTo>
                        <a:lnTo>
                          <a:pt x="152400" y="923924"/>
                        </a:lnTo>
                        <a:lnTo>
                          <a:pt x="171448" y="828674"/>
                        </a:lnTo>
                        <a:lnTo>
                          <a:pt x="0" y="733424"/>
                        </a:lnTo>
                        <a:lnTo>
                          <a:pt x="28572" y="642936"/>
                        </a:lnTo>
                        <a:lnTo>
                          <a:pt x="90488" y="604836"/>
                        </a:lnTo>
                        <a:lnTo>
                          <a:pt x="157160" y="485774"/>
                        </a:lnTo>
                        <a:lnTo>
                          <a:pt x="223836" y="504824"/>
                        </a:lnTo>
                        <a:lnTo>
                          <a:pt x="247648" y="442912"/>
                        </a:lnTo>
                        <a:lnTo>
                          <a:pt x="295272" y="419100"/>
                        </a:lnTo>
                        <a:lnTo>
                          <a:pt x="319088" y="242886"/>
                        </a:lnTo>
                        <a:lnTo>
                          <a:pt x="371472" y="190500"/>
                        </a:lnTo>
                        <a:lnTo>
                          <a:pt x="338136" y="133348"/>
                        </a:lnTo>
                        <a:lnTo>
                          <a:pt x="323848" y="19048"/>
                        </a:lnTo>
                        <a:lnTo>
                          <a:pt x="390524" y="28574"/>
                        </a:lnTo>
                        <a:lnTo>
                          <a:pt x="43338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1" name="グループ化 830">
                  <a:extLst>
                    <a:ext uri="{FF2B5EF4-FFF2-40B4-BE49-F238E27FC236}">
                      <a16:creationId xmlns:a16="http://schemas.microsoft.com/office/drawing/2014/main" id="{331E918E-76AE-4286-8F80-EA94B590DDC3}"/>
                    </a:ext>
                  </a:extLst>
                </p:cNvPr>
                <p:cNvGrpSpPr/>
                <p:nvPr/>
              </p:nvGrpSpPr>
              <p:grpSpPr>
                <a:xfrm>
                  <a:off x="21704916" y="29733240"/>
                  <a:ext cx="3479184" cy="3394710"/>
                  <a:chOff x="21704916" y="29733240"/>
                  <a:chExt cx="3479184" cy="3394710"/>
                </a:xfrm>
              </p:grpSpPr>
              <p:sp>
                <p:nvSpPr>
                  <p:cNvPr id="833" name="フリーフォーム: 図形 832">
                    <a:extLst>
                      <a:ext uri="{FF2B5EF4-FFF2-40B4-BE49-F238E27FC236}">
                        <a16:creationId xmlns:a16="http://schemas.microsoft.com/office/drawing/2014/main" id="{92FC9D6E-9C28-4A81-93DD-2FB5DE0FECB3}"/>
                      </a:ext>
                    </a:extLst>
                  </p:cNvPr>
                  <p:cNvSpPr/>
                  <p:nvPr/>
                </p:nvSpPr>
                <p:spPr>
                  <a:xfrm>
                    <a:off x="23236238" y="29733240"/>
                    <a:ext cx="767064" cy="1070610"/>
                  </a:xfrm>
                  <a:custGeom>
                    <a:avLst/>
                    <a:gdLst>
                      <a:gd name="connsiteX0" fmla="*/ 705802 w 767064"/>
                      <a:gd name="connsiteY0" fmla="*/ 0 h 1070610"/>
                      <a:gd name="connsiteX1" fmla="*/ 736282 w 767064"/>
                      <a:gd name="connsiteY1" fmla="*/ 45720 h 1070610"/>
                      <a:gd name="connsiteX2" fmla="*/ 690562 w 767064"/>
                      <a:gd name="connsiteY2" fmla="*/ 144780 h 1070610"/>
                      <a:gd name="connsiteX3" fmla="*/ 767064 w 767064"/>
                      <a:gd name="connsiteY3" fmla="*/ 172102 h 1070610"/>
                      <a:gd name="connsiteX4" fmla="*/ 747712 w 767064"/>
                      <a:gd name="connsiteY4" fmla="*/ 313372 h 1070610"/>
                      <a:gd name="connsiteX5" fmla="*/ 723900 w 767064"/>
                      <a:gd name="connsiteY5" fmla="*/ 356236 h 1070610"/>
                      <a:gd name="connsiteX6" fmla="*/ 738186 w 767064"/>
                      <a:gd name="connsiteY6" fmla="*/ 427672 h 1070610"/>
                      <a:gd name="connsiteX7" fmla="*/ 690562 w 767064"/>
                      <a:gd name="connsiteY7" fmla="*/ 480060 h 1070610"/>
                      <a:gd name="connsiteX8" fmla="*/ 695326 w 767064"/>
                      <a:gd name="connsiteY8" fmla="*/ 656272 h 1070610"/>
                      <a:gd name="connsiteX9" fmla="*/ 590550 w 767064"/>
                      <a:gd name="connsiteY9" fmla="*/ 794384 h 1070610"/>
                      <a:gd name="connsiteX10" fmla="*/ 581026 w 767064"/>
                      <a:gd name="connsiteY10" fmla="*/ 880110 h 1070610"/>
                      <a:gd name="connsiteX11" fmla="*/ 514350 w 767064"/>
                      <a:gd name="connsiteY11" fmla="*/ 984884 h 1070610"/>
                      <a:gd name="connsiteX12" fmla="*/ 514350 w 767064"/>
                      <a:gd name="connsiteY12" fmla="*/ 1070610 h 1070610"/>
                      <a:gd name="connsiteX13" fmla="*/ 457200 w 767064"/>
                      <a:gd name="connsiteY13" fmla="*/ 1070610 h 1070610"/>
                      <a:gd name="connsiteX14" fmla="*/ 352426 w 767064"/>
                      <a:gd name="connsiteY14" fmla="*/ 1008698 h 1070610"/>
                      <a:gd name="connsiteX15" fmla="*/ 304800 w 767064"/>
                      <a:gd name="connsiteY15" fmla="*/ 1008698 h 1070610"/>
                      <a:gd name="connsiteX16" fmla="*/ 247650 w 767064"/>
                      <a:gd name="connsiteY16" fmla="*/ 918210 h 1070610"/>
                      <a:gd name="connsiteX17" fmla="*/ 214312 w 767064"/>
                      <a:gd name="connsiteY17" fmla="*/ 918210 h 1070610"/>
                      <a:gd name="connsiteX18" fmla="*/ 152400 w 767064"/>
                      <a:gd name="connsiteY18" fmla="*/ 822960 h 1070610"/>
                      <a:gd name="connsiteX19" fmla="*/ 71438 w 767064"/>
                      <a:gd name="connsiteY19" fmla="*/ 803910 h 1070610"/>
                      <a:gd name="connsiteX20" fmla="*/ 0 w 767064"/>
                      <a:gd name="connsiteY20" fmla="*/ 694372 h 1070610"/>
                      <a:gd name="connsiteX21" fmla="*/ 19050 w 767064"/>
                      <a:gd name="connsiteY21" fmla="*/ 584836 h 1070610"/>
                      <a:gd name="connsiteX22" fmla="*/ 14286 w 767064"/>
                      <a:gd name="connsiteY22" fmla="*/ 527684 h 1070610"/>
                      <a:gd name="connsiteX23" fmla="*/ 33338 w 767064"/>
                      <a:gd name="connsiteY23" fmla="*/ 484824 h 1070610"/>
                      <a:gd name="connsiteX24" fmla="*/ 90486 w 767064"/>
                      <a:gd name="connsiteY24" fmla="*/ 513398 h 1070610"/>
                      <a:gd name="connsiteX25" fmla="*/ 138112 w 767064"/>
                      <a:gd name="connsiteY25" fmla="*/ 475298 h 1070610"/>
                      <a:gd name="connsiteX26" fmla="*/ 156384 w 767064"/>
                      <a:gd name="connsiteY26" fmla="*/ 371754 h 1070610"/>
                      <a:gd name="connsiteX27" fmla="*/ 157162 w 767064"/>
                      <a:gd name="connsiteY27" fmla="*/ 373380 h 1070610"/>
                      <a:gd name="connsiteX28" fmla="*/ 233362 w 767064"/>
                      <a:gd name="connsiteY28" fmla="*/ 365760 h 1070610"/>
                      <a:gd name="connsiteX29" fmla="*/ 279082 w 767064"/>
                      <a:gd name="connsiteY29" fmla="*/ 289560 h 1070610"/>
                      <a:gd name="connsiteX30" fmla="*/ 279082 w 767064"/>
                      <a:gd name="connsiteY30" fmla="*/ 228600 h 1070610"/>
                      <a:gd name="connsiteX31" fmla="*/ 385762 w 767064"/>
                      <a:gd name="connsiteY31" fmla="*/ 213360 h 1070610"/>
                      <a:gd name="connsiteX32" fmla="*/ 393382 w 767064"/>
                      <a:gd name="connsiteY32" fmla="*/ 160020 h 1070610"/>
                      <a:gd name="connsiteX33" fmla="*/ 477202 w 767064"/>
                      <a:gd name="connsiteY33" fmla="*/ 160020 h 1070610"/>
                      <a:gd name="connsiteX34" fmla="*/ 484822 w 767064"/>
                      <a:gd name="connsiteY34" fmla="*/ 83820 h 1070610"/>
                      <a:gd name="connsiteX35" fmla="*/ 629602 w 767064"/>
                      <a:gd name="connsiteY35" fmla="*/ 7620 h 1070610"/>
                      <a:gd name="connsiteX36" fmla="*/ 705802 w 767064"/>
                      <a:gd name="connsiteY36" fmla="*/ 0 h 1070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67064" h="1070610">
                        <a:moveTo>
                          <a:pt x="705802" y="0"/>
                        </a:moveTo>
                        <a:lnTo>
                          <a:pt x="736282" y="45720"/>
                        </a:lnTo>
                        <a:lnTo>
                          <a:pt x="690562" y="144780"/>
                        </a:lnTo>
                        <a:lnTo>
                          <a:pt x="767064" y="172102"/>
                        </a:lnTo>
                        <a:lnTo>
                          <a:pt x="747712" y="313372"/>
                        </a:lnTo>
                        <a:lnTo>
                          <a:pt x="723900" y="356236"/>
                        </a:lnTo>
                        <a:lnTo>
                          <a:pt x="738186" y="427672"/>
                        </a:lnTo>
                        <a:lnTo>
                          <a:pt x="690562" y="480060"/>
                        </a:lnTo>
                        <a:lnTo>
                          <a:pt x="695326" y="656272"/>
                        </a:lnTo>
                        <a:lnTo>
                          <a:pt x="590550" y="794384"/>
                        </a:lnTo>
                        <a:lnTo>
                          <a:pt x="581026" y="880110"/>
                        </a:lnTo>
                        <a:lnTo>
                          <a:pt x="514350" y="984884"/>
                        </a:lnTo>
                        <a:lnTo>
                          <a:pt x="514350" y="1070610"/>
                        </a:lnTo>
                        <a:lnTo>
                          <a:pt x="457200" y="1070610"/>
                        </a:lnTo>
                        <a:lnTo>
                          <a:pt x="352426" y="1008698"/>
                        </a:lnTo>
                        <a:lnTo>
                          <a:pt x="304800" y="1008698"/>
                        </a:lnTo>
                        <a:lnTo>
                          <a:pt x="247650" y="918210"/>
                        </a:lnTo>
                        <a:lnTo>
                          <a:pt x="214312" y="918210"/>
                        </a:lnTo>
                        <a:lnTo>
                          <a:pt x="152400" y="822960"/>
                        </a:lnTo>
                        <a:lnTo>
                          <a:pt x="71438" y="803910"/>
                        </a:lnTo>
                        <a:lnTo>
                          <a:pt x="0" y="694372"/>
                        </a:lnTo>
                        <a:lnTo>
                          <a:pt x="19050" y="584836"/>
                        </a:lnTo>
                        <a:lnTo>
                          <a:pt x="14286" y="527684"/>
                        </a:lnTo>
                        <a:lnTo>
                          <a:pt x="33338" y="484824"/>
                        </a:lnTo>
                        <a:lnTo>
                          <a:pt x="90486" y="513398"/>
                        </a:lnTo>
                        <a:lnTo>
                          <a:pt x="138112" y="475298"/>
                        </a:lnTo>
                        <a:lnTo>
                          <a:pt x="156384" y="371754"/>
                        </a:lnTo>
                        <a:lnTo>
                          <a:pt x="157162" y="373380"/>
                        </a:lnTo>
                        <a:lnTo>
                          <a:pt x="233362" y="365760"/>
                        </a:lnTo>
                        <a:lnTo>
                          <a:pt x="279082" y="289560"/>
                        </a:lnTo>
                        <a:lnTo>
                          <a:pt x="279082" y="228600"/>
                        </a:lnTo>
                        <a:lnTo>
                          <a:pt x="385762" y="213360"/>
                        </a:lnTo>
                        <a:lnTo>
                          <a:pt x="393382" y="160020"/>
                        </a:lnTo>
                        <a:lnTo>
                          <a:pt x="477202" y="160020"/>
                        </a:lnTo>
                        <a:lnTo>
                          <a:pt x="484822" y="83820"/>
                        </a:lnTo>
                        <a:lnTo>
                          <a:pt x="629602" y="7620"/>
                        </a:lnTo>
                        <a:lnTo>
                          <a:pt x="7058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4" name="フリーフォーム: 図形 833">
                    <a:extLst>
                      <a:ext uri="{FF2B5EF4-FFF2-40B4-BE49-F238E27FC236}">
                        <a16:creationId xmlns:a16="http://schemas.microsoft.com/office/drawing/2014/main" id="{1C97ABE3-88D7-49A8-A7AE-1B1436D4DE9E}"/>
                      </a:ext>
                    </a:extLst>
                  </p:cNvPr>
                  <p:cNvSpPr/>
                  <p:nvPr/>
                </p:nvSpPr>
                <p:spPr>
                  <a:xfrm>
                    <a:off x="22433280" y="30085178"/>
                    <a:ext cx="288608" cy="418634"/>
                  </a:xfrm>
                  <a:custGeom>
                    <a:avLst/>
                    <a:gdLst>
                      <a:gd name="connsiteX0" fmla="*/ 156862 w 288608"/>
                      <a:gd name="connsiteY0" fmla="*/ 0 h 418634"/>
                      <a:gd name="connsiteX1" fmla="*/ 226696 w 288608"/>
                      <a:gd name="connsiteY1" fmla="*/ 42398 h 418634"/>
                      <a:gd name="connsiteX2" fmla="*/ 250508 w 288608"/>
                      <a:gd name="connsiteY2" fmla="*/ 147172 h 418634"/>
                      <a:gd name="connsiteX3" fmla="*/ 279084 w 288608"/>
                      <a:gd name="connsiteY3" fmla="*/ 170986 h 418634"/>
                      <a:gd name="connsiteX4" fmla="*/ 288608 w 288608"/>
                      <a:gd name="connsiteY4" fmla="*/ 290046 h 418634"/>
                      <a:gd name="connsiteX5" fmla="*/ 245744 w 288608"/>
                      <a:gd name="connsiteY5" fmla="*/ 290046 h 418634"/>
                      <a:gd name="connsiteX6" fmla="*/ 207644 w 288608"/>
                      <a:gd name="connsiteY6" fmla="*/ 418634 h 418634"/>
                      <a:gd name="connsiteX7" fmla="*/ 74296 w 288608"/>
                      <a:gd name="connsiteY7" fmla="*/ 390060 h 418634"/>
                      <a:gd name="connsiteX8" fmla="*/ 79058 w 288608"/>
                      <a:gd name="connsiteY8" fmla="*/ 304334 h 418634"/>
                      <a:gd name="connsiteX9" fmla="*/ 52970 w 288608"/>
                      <a:gd name="connsiteY9" fmla="*/ 252158 h 418634"/>
                      <a:gd name="connsiteX10" fmla="*/ 60960 w 288608"/>
                      <a:gd name="connsiteY10" fmla="*/ 250042 h 418634"/>
                      <a:gd name="connsiteX11" fmla="*/ 0 w 288608"/>
                      <a:gd name="connsiteY11" fmla="*/ 128122 h 418634"/>
                      <a:gd name="connsiteX12" fmla="*/ 30480 w 288608"/>
                      <a:gd name="connsiteY12" fmla="*/ 67162 h 418634"/>
                      <a:gd name="connsiteX13" fmla="*/ 144780 w 288608"/>
                      <a:gd name="connsiteY13" fmla="*/ 44302 h 418634"/>
                      <a:gd name="connsiteX14" fmla="*/ 156862 w 288608"/>
                      <a:gd name="connsiteY14" fmla="*/ 0 h 418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8608" h="418634">
                        <a:moveTo>
                          <a:pt x="156862" y="0"/>
                        </a:moveTo>
                        <a:lnTo>
                          <a:pt x="226696" y="42398"/>
                        </a:lnTo>
                        <a:lnTo>
                          <a:pt x="250508" y="147172"/>
                        </a:lnTo>
                        <a:lnTo>
                          <a:pt x="279084" y="170986"/>
                        </a:lnTo>
                        <a:lnTo>
                          <a:pt x="288608" y="290046"/>
                        </a:lnTo>
                        <a:lnTo>
                          <a:pt x="245744" y="290046"/>
                        </a:lnTo>
                        <a:lnTo>
                          <a:pt x="207644" y="418634"/>
                        </a:lnTo>
                        <a:lnTo>
                          <a:pt x="74296" y="390060"/>
                        </a:lnTo>
                        <a:lnTo>
                          <a:pt x="79058" y="304334"/>
                        </a:lnTo>
                        <a:lnTo>
                          <a:pt x="52970" y="252158"/>
                        </a:lnTo>
                        <a:lnTo>
                          <a:pt x="60960" y="250042"/>
                        </a:lnTo>
                        <a:lnTo>
                          <a:pt x="0" y="128122"/>
                        </a:lnTo>
                        <a:lnTo>
                          <a:pt x="30480" y="67162"/>
                        </a:lnTo>
                        <a:lnTo>
                          <a:pt x="144780" y="44302"/>
                        </a:lnTo>
                        <a:lnTo>
                          <a:pt x="1568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85F01682-C8A3-48DD-9C47-4DFEF87A2BBB}"/>
                      </a:ext>
                    </a:extLst>
                  </p:cNvPr>
                  <p:cNvSpPr/>
                  <p:nvPr/>
                </p:nvSpPr>
                <p:spPr>
                  <a:xfrm>
                    <a:off x="24792744" y="30114240"/>
                    <a:ext cx="385232" cy="360998"/>
                  </a:xfrm>
                  <a:custGeom>
                    <a:avLst/>
                    <a:gdLst>
                      <a:gd name="connsiteX0" fmla="*/ 338016 w 385232"/>
                      <a:gd name="connsiteY0" fmla="*/ 0 h 360998"/>
                      <a:gd name="connsiteX1" fmla="*/ 385232 w 385232"/>
                      <a:gd name="connsiteY1" fmla="*/ 41970 h 360998"/>
                      <a:gd name="connsiteX2" fmla="*/ 385006 w 385232"/>
                      <a:gd name="connsiteY2" fmla="*/ 41910 h 360998"/>
                      <a:gd name="connsiteX3" fmla="*/ 289756 w 385232"/>
                      <a:gd name="connsiteY3" fmla="*/ 124460 h 360998"/>
                      <a:gd name="connsiteX4" fmla="*/ 315156 w 385232"/>
                      <a:gd name="connsiteY4" fmla="*/ 207010 h 360998"/>
                      <a:gd name="connsiteX5" fmla="*/ 324130 w 385232"/>
                      <a:gd name="connsiteY5" fmla="*/ 213536 h 360998"/>
                      <a:gd name="connsiteX6" fmla="*/ 138944 w 385232"/>
                      <a:gd name="connsiteY6" fmla="*/ 360998 h 360998"/>
                      <a:gd name="connsiteX7" fmla="*/ 19880 w 385232"/>
                      <a:gd name="connsiteY7" fmla="*/ 299084 h 360998"/>
                      <a:gd name="connsiteX8" fmla="*/ 0 w 385232"/>
                      <a:gd name="connsiteY8" fmla="*/ 192226 h 360998"/>
                      <a:gd name="connsiteX9" fmla="*/ 101796 w 385232"/>
                      <a:gd name="connsiteY9" fmla="*/ 175260 h 360998"/>
                      <a:gd name="connsiteX10" fmla="*/ 132276 w 385232"/>
                      <a:gd name="connsiteY10" fmla="*/ 99060 h 360998"/>
                      <a:gd name="connsiteX11" fmla="*/ 261816 w 385232"/>
                      <a:gd name="connsiteY11" fmla="*/ 53340 h 360998"/>
                      <a:gd name="connsiteX12" fmla="*/ 338016 w 385232"/>
                      <a:gd name="connsiteY12" fmla="*/ 0 h 360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5232" h="360998">
                        <a:moveTo>
                          <a:pt x="338016" y="0"/>
                        </a:moveTo>
                        <a:lnTo>
                          <a:pt x="385232" y="41970"/>
                        </a:lnTo>
                        <a:lnTo>
                          <a:pt x="385006" y="41910"/>
                        </a:lnTo>
                        <a:lnTo>
                          <a:pt x="289756" y="124460"/>
                        </a:lnTo>
                        <a:lnTo>
                          <a:pt x="315156" y="207010"/>
                        </a:lnTo>
                        <a:lnTo>
                          <a:pt x="324130" y="213536"/>
                        </a:lnTo>
                        <a:lnTo>
                          <a:pt x="138944" y="360998"/>
                        </a:lnTo>
                        <a:lnTo>
                          <a:pt x="19880" y="299084"/>
                        </a:lnTo>
                        <a:lnTo>
                          <a:pt x="0" y="192226"/>
                        </a:lnTo>
                        <a:lnTo>
                          <a:pt x="101796" y="175260"/>
                        </a:lnTo>
                        <a:lnTo>
                          <a:pt x="132276" y="99060"/>
                        </a:lnTo>
                        <a:lnTo>
                          <a:pt x="261816" y="53340"/>
                        </a:lnTo>
                        <a:lnTo>
                          <a:pt x="33801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6" name="フリーフォーム: 図形 835">
                    <a:extLst>
                      <a:ext uri="{FF2B5EF4-FFF2-40B4-BE49-F238E27FC236}">
                        <a16:creationId xmlns:a16="http://schemas.microsoft.com/office/drawing/2014/main" id="{AA7BC4E8-2B8C-4368-A2AE-53A913295F06}"/>
                      </a:ext>
                    </a:extLst>
                  </p:cNvPr>
                  <p:cNvSpPr/>
                  <p:nvPr/>
                </p:nvSpPr>
                <p:spPr>
                  <a:xfrm>
                    <a:off x="24326850" y="30320396"/>
                    <a:ext cx="304800" cy="388204"/>
                  </a:xfrm>
                  <a:custGeom>
                    <a:avLst/>
                    <a:gdLst>
                      <a:gd name="connsiteX0" fmla="*/ 280988 w 304800"/>
                      <a:gd name="connsiteY0" fmla="*/ 0 h 388204"/>
                      <a:gd name="connsiteX1" fmla="*/ 280988 w 304800"/>
                      <a:gd name="connsiteY1" fmla="*/ 78642 h 388204"/>
                      <a:gd name="connsiteX2" fmla="*/ 304800 w 304800"/>
                      <a:gd name="connsiteY2" fmla="*/ 192942 h 388204"/>
                      <a:gd name="connsiteX3" fmla="*/ 290514 w 304800"/>
                      <a:gd name="connsiteY3" fmla="*/ 335816 h 388204"/>
                      <a:gd name="connsiteX4" fmla="*/ 180974 w 304800"/>
                      <a:gd name="connsiteY4" fmla="*/ 364392 h 388204"/>
                      <a:gd name="connsiteX5" fmla="*/ 123826 w 304800"/>
                      <a:gd name="connsiteY5" fmla="*/ 388204 h 388204"/>
                      <a:gd name="connsiteX6" fmla="*/ 0 w 304800"/>
                      <a:gd name="connsiteY6" fmla="*/ 331054 h 388204"/>
                      <a:gd name="connsiteX7" fmla="*/ 38100 w 304800"/>
                      <a:gd name="connsiteY7" fmla="*/ 169128 h 388204"/>
                      <a:gd name="connsiteX8" fmla="*/ 52388 w 304800"/>
                      <a:gd name="connsiteY8" fmla="*/ 121504 h 388204"/>
                      <a:gd name="connsiteX9" fmla="*/ 104080 w 304800"/>
                      <a:gd name="connsiteY9" fmla="*/ 35352 h 388204"/>
                      <a:gd name="connsiteX10" fmla="*/ 125730 w 304800"/>
                      <a:gd name="connsiteY10" fmla="*/ 91024 h 388204"/>
                      <a:gd name="connsiteX11" fmla="*/ 201930 w 304800"/>
                      <a:gd name="connsiteY11" fmla="*/ 14824 h 388204"/>
                      <a:gd name="connsiteX12" fmla="*/ 280988 w 304800"/>
                      <a:gd name="connsiteY12" fmla="*/ 0 h 388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4800" h="388204">
                        <a:moveTo>
                          <a:pt x="280988" y="0"/>
                        </a:moveTo>
                        <a:lnTo>
                          <a:pt x="280988" y="78642"/>
                        </a:lnTo>
                        <a:lnTo>
                          <a:pt x="304800" y="192942"/>
                        </a:lnTo>
                        <a:lnTo>
                          <a:pt x="290514" y="335816"/>
                        </a:lnTo>
                        <a:lnTo>
                          <a:pt x="180974" y="364392"/>
                        </a:lnTo>
                        <a:lnTo>
                          <a:pt x="123826" y="388204"/>
                        </a:lnTo>
                        <a:lnTo>
                          <a:pt x="0" y="331054"/>
                        </a:lnTo>
                        <a:lnTo>
                          <a:pt x="38100" y="169128"/>
                        </a:lnTo>
                        <a:lnTo>
                          <a:pt x="52388" y="121504"/>
                        </a:lnTo>
                        <a:lnTo>
                          <a:pt x="104080" y="35352"/>
                        </a:lnTo>
                        <a:lnTo>
                          <a:pt x="125730" y="91024"/>
                        </a:lnTo>
                        <a:lnTo>
                          <a:pt x="201930" y="14824"/>
                        </a:lnTo>
                        <a:lnTo>
                          <a:pt x="2809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7" name="フリーフォーム: 図形 836">
                    <a:extLst>
                      <a:ext uri="{FF2B5EF4-FFF2-40B4-BE49-F238E27FC236}">
                        <a16:creationId xmlns:a16="http://schemas.microsoft.com/office/drawing/2014/main" id="{F7C171D4-527B-4D1C-AC0E-F176E8524B38}"/>
                      </a:ext>
                    </a:extLst>
                  </p:cNvPr>
                  <p:cNvSpPr/>
                  <p:nvPr/>
                </p:nvSpPr>
                <p:spPr>
                  <a:xfrm>
                    <a:off x="21852102" y="31194376"/>
                    <a:ext cx="1250786" cy="1019174"/>
                  </a:xfrm>
                  <a:custGeom>
                    <a:avLst/>
                    <a:gdLst>
                      <a:gd name="connsiteX0" fmla="*/ 1188874 w 1250786"/>
                      <a:gd name="connsiteY0" fmla="*/ 0 h 1019174"/>
                      <a:gd name="connsiteX1" fmla="*/ 1250786 w 1250786"/>
                      <a:gd name="connsiteY1" fmla="*/ 57148 h 1019174"/>
                      <a:gd name="connsiteX2" fmla="*/ 1222210 w 1250786"/>
                      <a:gd name="connsiteY2" fmla="*/ 100012 h 1019174"/>
                      <a:gd name="connsiteX3" fmla="*/ 1184110 w 1250786"/>
                      <a:gd name="connsiteY3" fmla="*/ 233362 h 1019174"/>
                      <a:gd name="connsiteX4" fmla="*/ 1050762 w 1250786"/>
                      <a:gd name="connsiteY4" fmla="*/ 319088 h 1019174"/>
                      <a:gd name="connsiteX5" fmla="*/ 1050762 w 1250786"/>
                      <a:gd name="connsiteY5" fmla="*/ 404812 h 1019174"/>
                      <a:gd name="connsiteX6" fmla="*/ 993610 w 1250786"/>
                      <a:gd name="connsiteY6" fmla="*/ 466724 h 1019174"/>
                      <a:gd name="connsiteX7" fmla="*/ 1045998 w 1250786"/>
                      <a:gd name="connsiteY7" fmla="*/ 695324 h 1019174"/>
                      <a:gd name="connsiteX8" fmla="*/ 922174 w 1250786"/>
                      <a:gd name="connsiteY8" fmla="*/ 766762 h 1019174"/>
                      <a:gd name="connsiteX9" fmla="*/ 893598 w 1250786"/>
                      <a:gd name="connsiteY9" fmla="*/ 819148 h 1019174"/>
                      <a:gd name="connsiteX10" fmla="*/ 812636 w 1250786"/>
                      <a:gd name="connsiteY10" fmla="*/ 876300 h 1019174"/>
                      <a:gd name="connsiteX11" fmla="*/ 750722 w 1250786"/>
                      <a:gd name="connsiteY11" fmla="*/ 876300 h 1019174"/>
                      <a:gd name="connsiteX12" fmla="*/ 726910 w 1250786"/>
                      <a:gd name="connsiteY12" fmla="*/ 800100 h 1019174"/>
                      <a:gd name="connsiteX13" fmla="*/ 631662 w 1250786"/>
                      <a:gd name="connsiteY13" fmla="*/ 800100 h 1019174"/>
                      <a:gd name="connsiteX14" fmla="*/ 612610 w 1250786"/>
                      <a:gd name="connsiteY14" fmla="*/ 876300 h 1019174"/>
                      <a:gd name="connsiteX15" fmla="*/ 622136 w 1250786"/>
                      <a:gd name="connsiteY15" fmla="*/ 928688 h 1019174"/>
                      <a:gd name="connsiteX16" fmla="*/ 574510 w 1250786"/>
                      <a:gd name="connsiteY16" fmla="*/ 942974 h 1019174"/>
                      <a:gd name="connsiteX17" fmla="*/ 541174 w 1250786"/>
                      <a:gd name="connsiteY17" fmla="*/ 1009648 h 1019174"/>
                      <a:gd name="connsiteX18" fmla="*/ 464974 w 1250786"/>
                      <a:gd name="connsiteY18" fmla="*/ 1009648 h 1019174"/>
                      <a:gd name="connsiteX19" fmla="*/ 398298 w 1250786"/>
                      <a:gd name="connsiteY19" fmla="*/ 1019174 h 1019174"/>
                      <a:gd name="connsiteX20" fmla="*/ 350674 w 1250786"/>
                      <a:gd name="connsiteY20" fmla="*/ 995362 h 1019174"/>
                      <a:gd name="connsiteX21" fmla="*/ 241136 w 1250786"/>
                      <a:gd name="connsiteY21" fmla="*/ 828674 h 1019174"/>
                      <a:gd name="connsiteX22" fmla="*/ 132010 w 1250786"/>
                      <a:gd name="connsiteY22" fmla="*/ 790278 h 1019174"/>
                      <a:gd name="connsiteX23" fmla="*/ 182398 w 1250786"/>
                      <a:gd name="connsiteY23" fmla="*/ 542924 h 1019174"/>
                      <a:gd name="connsiteX24" fmla="*/ 29998 w 1250786"/>
                      <a:gd name="connsiteY24" fmla="*/ 473074 h 1019174"/>
                      <a:gd name="connsiteX25" fmla="*/ 0 w 1250786"/>
                      <a:gd name="connsiteY25" fmla="*/ 414844 h 1019174"/>
                      <a:gd name="connsiteX26" fmla="*/ 60162 w 1250786"/>
                      <a:gd name="connsiteY26" fmla="*/ 328612 h 1019174"/>
                      <a:gd name="connsiteX27" fmla="*/ 169698 w 1250786"/>
                      <a:gd name="connsiteY27" fmla="*/ 319088 h 1019174"/>
                      <a:gd name="connsiteX28" fmla="*/ 236374 w 1250786"/>
                      <a:gd name="connsiteY28" fmla="*/ 333374 h 1019174"/>
                      <a:gd name="connsiteX29" fmla="*/ 317336 w 1250786"/>
                      <a:gd name="connsiteY29" fmla="*/ 261936 h 1019174"/>
                      <a:gd name="connsiteX30" fmla="*/ 379248 w 1250786"/>
                      <a:gd name="connsiteY30" fmla="*/ 309562 h 1019174"/>
                      <a:gd name="connsiteX31" fmla="*/ 603086 w 1250786"/>
                      <a:gd name="connsiteY31" fmla="*/ 333374 h 1019174"/>
                      <a:gd name="connsiteX32" fmla="*/ 741198 w 1250786"/>
                      <a:gd name="connsiteY32" fmla="*/ 261936 h 1019174"/>
                      <a:gd name="connsiteX33" fmla="*/ 774536 w 1250786"/>
                      <a:gd name="connsiteY33" fmla="*/ 128588 h 1019174"/>
                      <a:gd name="connsiteX34" fmla="*/ 836448 w 1250786"/>
                      <a:gd name="connsiteY34" fmla="*/ 85724 h 1019174"/>
                      <a:gd name="connsiteX35" fmla="*/ 836448 w 1250786"/>
                      <a:gd name="connsiteY35" fmla="*/ 38100 h 1019174"/>
                      <a:gd name="connsiteX36" fmla="*/ 884074 w 1250786"/>
                      <a:gd name="connsiteY36" fmla="*/ 19048 h 1019174"/>
                      <a:gd name="connsiteX37" fmla="*/ 884074 w 1250786"/>
                      <a:gd name="connsiteY37" fmla="*/ 95248 h 1019174"/>
                      <a:gd name="connsiteX38" fmla="*/ 907886 w 1250786"/>
                      <a:gd name="connsiteY38" fmla="*/ 142874 h 1019174"/>
                      <a:gd name="connsiteX39" fmla="*/ 945986 w 1250786"/>
                      <a:gd name="connsiteY39" fmla="*/ 214312 h 1019174"/>
                      <a:gd name="connsiteX40" fmla="*/ 1007898 w 1250786"/>
                      <a:gd name="connsiteY40" fmla="*/ 161924 h 1019174"/>
                      <a:gd name="connsiteX41" fmla="*/ 1031710 w 1250786"/>
                      <a:gd name="connsiteY41" fmla="*/ 57148 h 1019174"/>
                      <a:gd name="connsiteX42" fmla="*/ 1088862 w 1250786"/>
                      <a:gd name="connsiteY42" fmla="*/ 57148 h 1019174"/>
                      <a:gd name="connsiteX43" fmla="*/ 1107910 w 1250786"/>
                      <a:gd name="connsiteY43" fmla="*/ 9524 h 1019174"/>
                      <a:gd name="connsiteX44" fmla="*/ 1155536 w 1250786"/>
                      <a:gd name="connsiteY44" fmla="*/ 42862 h 1019174"/>
                      <a:gd name="connsiteX45" fmla="*/ 1188874 w 1250786"/>
                      <a:gd name="connsiteY45" fmla="*/ 0 h 101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50786" h="1019174">
                        <a:moveTo>
                          <a:pt x="1188874" y="0"/>
                        </a:moveTo>
                        <a:lnTo>
                          <a:pt x="1250786" y="57148"/>
                        </a:lnTo>
                        <a:lnTo>
                          <a:pt x="1222210" y="100012"/>
                        </a:lnTo>
                        <a:lnTo>
                          <a:pt x="1184110" y="233362"/>
                        </a:lnTo>
                        <a:lnTo>
                          <a:pt x="1050762" y="319088"/>
                        </a:lnTo>
                        <a:lnTo>
                          <a:pt x="1050762" y="404812"/>
                        </a:lnTo>
                        <a:lnTo>
                          <a:pt x="993610" y="466724"/>
                        </a:lnTo>
                        <a:lnTo>
                          <a:pt x="1045998" y="695324"/>
                        </a:lnTo>
                        <a:lnTo>
                          <a:pt x="922174" y="766762"/>
                        </a:lnTo>
                        <a:lnTo>
                          <a:pt x="893598" y="819148"/>
                        </a:lnTo>
                        <a:lnTo>
                          <a:pt x="812636" y="876300"/>
                        </a:lnTo>
                        <a:lnTo>
                          <a:pt x="750722" y="876300"/>
                        </a:lnTo>
                        <a:lnTo>
                          <a:pt x="726910" y="800100"/>
                        </a:lnTo>
                        <a:lnTo>
                          <a:pt x="631662" y="800100"/>
                        </a:lnTo>
                        <a:lnTo>
                          <a:pt x="612610" y="876300"/>
                        </a:lnTo>
                        <a:lnTo>
                          <a:pt x="622136" y="928688"/>
                        </a:lnTo>
                        <a:lnTo>
                          <a:pt x="574510" y="942974"/>
                        </a:lnTo>
                        <a:lnTo>
                          <a:pt x="541174" y="1009648"/>
                        </a:lnTo>
                        <a:lnTo>
                          <a:pt x="464974" y="1009648"/>
                        </a:lnTo>
                        <a:lnTo>
                          <a:pt x="398298" y="1019174"/>
                        </a:lnTo>
                        <a:lnTo>
                          <a:pt x="350674" y="995362"/>
                        </a:lnTo>
                        <a:lnTo>
                          <a:pt x="241136" y="828674"/>
                        </a:lnTo>
                        <a:lnTo>
                          <a:pt x="132010" y="790278"/>
                        </a:lnTo>
                        <a:lnTo>
                          <a:pt x="182398" y="542924"/>
                        </a:lnTo>
                        <a:lnTo>
                          <a:pt x="29998" y="473074"/>
                        </a:lnTo>
                        <a:lnTo>
                          <a:pt x="0" y="414844"/>
                        </a:lnTo>
                        <a:lnTo>
                          <a:pt x="60162" y="328612"/>
                        </a:lnTo>
                        <a:lnTo>
                          <a:pt x="169698" y="319088"/>
                        </a:lnTo>
                        <a:lnTo>
                          <a:pt x="236374" y="333374"/>
                        </a:lnTo>
                        <a:lnTo>
                          <a:pt x="317336" y="261936"/>
                        </a:lnTo>
                        <a:lnTo>
                          <a:pt x="379248" y="309562"/>
                        </a:lnTo>
                        <a:lnTo>
                          <a:pt x="603086" y="333374"/>
                        </a:lnTo>
                        <a:lnTo>
                          <a:pt x="741198" y="261936"/>
                        </a:lnTo>
                        <a:lnTo>
                          <a:pt x="774536" y="128588"/>
                        </a:lnTo>
                        <a:lnTo>
                          <a:pt x="836448" y="85724"/>
                        </a:lnTo>
                        <a:lnTo>
                          <a:pt x="836448" y="38100"/>
                        </a:lnTo>
                        <a:lnTo>
                          <a:pt x="884074" y="19048"/>
                        </a:lnTo>
                        <a:lnTo>
                          <a:pt x="884074" y="95248"/>
                        </a:lnTo>
                        <a:lnTo>
                          <a:pt x="907886" y="142874"/>
                        </a:lnTo>
                        <a:lnTo>
                          <a:pt x="945986" y="214312"/>
                        </a:lnTo>
                        <a:lnTo>
                          <a:pt x="1007898" y="161924"/>
                        </a:lnTo>
                        <a:lnTo>
                          <a:pt x="1031710" y="57148"/>
                        </a:lnTo>
                        <a:lnTo>
                          <a:pt x="1088862" y="57148"/>
                        </a:lnTo>
                        <a:lnTo>
                          <a:pt x="1107910" y="9524"/>
                        </a:lnTo>
                        <a:lnTo>
                          <a:pt x="1155536" y="42862"/>
                        </a:lnTo>
                        <a:lnTo>
                          <a:pt x="118887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8" name="フリーフォーム: 図形 837">
                    <a:extLst>
                      <a:ext uri="{FF2B5EF4-FFF2-40B4-BE49-F238E27FC236}">
                        <a16:creationId xmlns:a16="http://schemas.microsoft.com/office/drawing/2014/main" id="{56827355-22FD-491F-8D5F-BBC719AC8215}"/>
                      </a:ext>
                    </a:extLst>
                  </p:cNvPr>
                  <p:cNvSpPr/>
                  <p:nvPr/>
                </p:nvSpPr>
                <p:spPr>
                  <a:xfrm>
                    <a:off x="24250650" y="31216792"/>
                    <a:ext cx="698500" cy="991996"/>
                  </a:xfrm>
                  <a:custGeom>
                    <a:avLst/>
                    <a:gdLst>
                      <a:gd name="connsiteX0" fmla="*/ 496160 w 698500"/>
                      <a:gd name="connsiteY0" fmla="*/ 0 h 991996"/>
                      <a:gd name="connsiteX1" fmla="*/ 457200 w 698500"/>
                      <a:gd name="connsiteY1" fmla="*/ 63308 h 991996"/>
                      <a:gd name="connsiteX2" fmla="*/ 520700 w 698500"/>
                      <a:gd name="connsiteY2" fmla="*/ 76008 h 991996"/>
                      <a:gd name="connsiteX3" fmla="*/ 596900 w 698500"/>
                      <a:gd name="connsiteY3" fmla="*/ 183958 h 991996"/>
                      <a:gd name="connsiteX4" fmla="*/ 514350 w 698500"/>
                      <a:gd name="connsiteY4" fmla="*/ 209358 h 991996"/>
                      <a:gd name="connsiteX5" fmla="*/ 469900 w 698500"/>
                      <a:gd name="connsiteY5" fmla="*/ 298258 h 991996"/>
                      <a:gd name="connsiteX6" fmla="*/ 463550 w 698500"/>
                      <a:gd name="connsiteY6" fmla="*/ 380808 h 991996"/>
                      <a:gd name="connsiteX7" fmla="*/ 495300 w 698500"/>
                      <a:gd name="connsiteY7" fmla="*/ 412558 h 991996"/>
                      <a:gd name="connsiteX8" fmla="*/ 501650 w 698500"/>
                      <a:gd name="connsiteY8" fmla="*/ 469708 h 991996"/>
                      <a:gd name="connsiteX9" fmla="*/ 552450 w 698500"/>
                      <a:gd name="connsiteY9" fmla="*/ 469708 h 991996"/>
                      <a:gd name="connsiteX10" fmla="*/ 641350 w 698500"/>
                      <a:gd name="connsiteY10" fmla="*/ 558608 h 991996"/>
                      <a:gd name="connsiteX11" fmla="*/ 641350 w 698500"/>
                      <a:gd name="connsiteY11" fmla="*/ 653858 h 991996"/>
                      <a:gd name="connsiteX12" fmla="*/ 698500 w 698500"/>
                      <a:gd name="connsiteY12" fmla="*/ 691958 h 991996"/>
                      <a:gd name="connsiteX13" fmla="*/ 654050 w 698500"/>
                      <a:gd name="connsiteY13" fmla="*/ 742758 h 991996"/>
                      <a:gd name="connsiteX14" fmla="*/ 660400 w 698500"/>
                      <a:gd name="connsiteY14" fmla="*/ 812608 h 991996"/>
                      <a:gd name="connsiteX15" fmla="*/ 577850 w 698500"/>
                      <a:gd name="connsiteY15" fmla="*/ 812608 h 991996"/>
                      <a:gd name="connsiteX16" fmla="*/ 520700 w 698500"/>
                      <a:gd name="connsiteY16" fmla="*/ 869758 h 991996"/>
                      <a:gd name="connsiteX17" fmla="*/ 425450 w 698500"/>
                      <a:gd name="connsiteY17" fmla="*/ 876108 h 991996"/>
                      <a:gd name="connsiteX18" fmla="*/ 419316 w 698500"/>
                      <a:gd name="connsiteY18" fmla="*/ 943586 h 991996"/>
                      <a:gd name="connsiteX19" fmla="*/ 323850 w 698500"/>
                      <a:gd name="connsiteY19" fmla="*/ 939608 h 991996"/>
                      <a:gd name="connsiteX20" fmla="*/ 190500 w 698500"/>
                      <a:gd name="connsiteY20" fmla="*/ 991996 h 991996"/>
                      <a:gd name="connsiteX21" fmla="*/ 157162 w 698500"/>
                      <a:gd name="connsiteY21" fmla="*/ 911032 h 991996"/>
                      <a:gd name="connsiteX22" fmla="*/ 104774 w 698500"/>
                      <a:gd name="connsiteY22" fmla="*/ 858646 h 991996"/>
                      <a:gd name="connsiteX23" fmla="*/ 52388 w 698500"/>
                      <a:gd name="connsiteY23" fmla="*/ 920558 h 991996"/>
                      <a:gd name="connsiteX24" fmla="*/ 0 w 698500"/>
                      <a:gd name="connsiteY24" fmla="*/ 868172 h 991996"/>
                      <a:gd name="connsiteX25" fmla="*/ 14288 w 698500"/>
                      <a:gd name="connsiteY25" fmla="*/ 811020 h 991996"/>
                      <a:gd name="connsiteX26" fmla="*/ 109538 w 698500"/>
                      <a:gd name="connsiteY26" fmla="*/ 720532 h 991996"/>
                      <a:gd name="connsiteX27" fmla="*/ 300038 w 698500"/>
                      <a:gd name="connsiteY27" fmla="*/ 720532 h 991996"/>
                      <a:gd name="connsiteX28" fmla="*/ 271462 w 698500"/>
                      <a:gd name="connsiteY28" fmla="*/ 525272 h 991996"/>
                      <a:gd name="connsiteX29" fmla="*/ 323850 w 698500"/>
                      <a:gd name="connsiteY29" fmla="*/ 444308 h 991996"/>
                      <a:gd name="connsiteX30" fmla="*/ 319088 w 698500"/>
                      <a:gd name="connsiteY30" fmla="*/ 368108 h 991996"/>
                      <a:gd name="connsiteX31" fmla="*/ 238126 w 698500"/>
                      <a:gd name="connsiteY31" fmla="*/ 320484 h 991996"/>
                      <a:gd name="connsiteX32" fmla="*/ 290514 w 698500"/>
                      <a:gd name="connsiteY32" fmla="*/ 277620 h 991996"/>
                      <a:gd name="connsiteX33" fmla="*/ 300038 w 698500"/>
                      <a:gd name="connsiteY33" fmla="*/ 158558 h 991996"/>
                      <a:gd name="connsiteX34" fmla="*/ 381000 w 698500"/>
                      <a:gd name="connsiteY34" fmla="*/ 168084 h 991996"/>
                      <a:gd name="connsiteX35" fmla="*/ 409574 w 698500"/>
                      <a:gd name="connsiteY35" fmla="*/ 29972 h 991996"/>
                      <a:gd name="connsiteX36" fmla="*/ 496160 w 698500"/>
                      <a:gd name="connsiteY36" fmla="*/ 0 h 991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698500" h="991996">
                        <a:moveTo>
                          <a:pt x="496160" y="0"/>
                        </a:moveTo>
                        <a:lnTo>
                          <a:pt x="457200" y="63308"/>
                        </a:lnTo>
                        <a:lnTo>
                          <a:pt x="520700" y="76008"/>
                        </a:lnTo>
                        <a:lnTo>
                          <a:pt x="596900" y="183958"/>
                        </a:lnTo>
                        <a:lnTo>
                          <a:pt x="514350" y="209358"/>
                        </a:lnTo>
                        <a:lnTo>
                          <a:pt x="469900" y="298258"/>
                        </a:lnTo>
                        <a:lnTo>
                          <a:pt x="463550" y="380808"/>
                        </a:lnTo>
                        <a:lnTo>
                          <a:pt x="495300" y="412558"/>
                        </a:lnTo>
                        <a:lnTo>
                          <a:pt x="501650" y="469708"/>
                        </a:lnTo>
                        <a:lnTo>
                          <a:pt x="552450" y="469708"/>
                        </a:lnTo>
                        <a:lnTo>
                          <a:pt x="641350" y="558608"/>
                        </a:lnTo>
                        <a:lnTo>
                          <a:pt x="641350" y="653858"/>
                        </a:lnTo>
                        <a:lnTo>
                          <a:pt x="698500" y="691958"/>
                        </a:lnTo>
                        <a:lnTo>
                          <a:pt x="654050" y="742758"/>
                        </a:lnTo>
                        <a:lnTo>
                          <a:pt x="660400" y="812608"/>
                        </a:lnTo>
                        <a:lnTo>
                          <a:pt x="577850" y="812608"/>
                        </a:lnTo>
                        <a:lnTo>
                          <a:pt x="520700" y="869758"/>
                        </a:lnTo>
                        <a:lnTo>
                          <a:pt x="425450" y="876108"/>
                        </a:lnTo>
                        <a:lnTo>
                          <a:pt x="419316" y="943586"/>
                        </a:lnTo>
                        <a:lnTo>
                          <a:pt x="323850" y="939608"/>
                        </a:lnTo>
                        <a:lnTo>
                          <a:pt x="190500" y="991996"/>
                        </a:lnTo>
                        <a:lnTo>
                          <a:pt x="157162" y="911032"/>
                        </a:lnTo>
                        <a:lnTo>
                          <a:pt x="104774" y="858646"/>
                        </a:lnTo>
                        <a:lnTo>
                          <a:pt x="52388" y="920558"/>
                        </a:lnTo>
                        <a:lnTo>
                          <a:pt x="0" y="868172"/>
                        </a:lnTo>
                        <a:lnTo>
                          <a:pt x="14288" y="811020"/>
                        </a:lnTo>
                        <a:lnTo>
                          <a:pt x="109538" y="720532"/>
                        </a:lnTo>
                        <a:lnTo>
                          <a:pt x="300038" y="720532"/>
                        </a:lnTo>
                        <a:lnTo>
                          <a:pt x="271462" y="525272"/>
                        </a:lnTo>
                        <a:lnTo>
                          <a:pt x="323850" y="444308"/>
                        </a:lnTo>
                        <a:lnTo>
                          <a:pt x="319088" y="368108"/>
                        </a:lnTo>
                        <a:lnTo>
                          <a:pt x="238126" y="320484"/>
                        </a:lnTo>
                        <a:lnTo>
                          <a:pt x="290514" y="277620"/>
                        </a:lnTo>
                        <a:lnTo>
                          <a:pt x="300038" y="158558"/>
                        </a:lnTo>
                        <a:lnTo>
                          <a:pt x="381000" y="168084"/>
                        </a:lnTo>
                        <a:lnTo>
                          <a:pt x="409574" y="29972"/>
                        </a:lnTo>
                        <a:lnTo>
                          <a:pt x="4961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9" name="フリーフォーム: 図形 838">
                    <a:extLst>
                      <a:ext uri="{FF2B5EF4-FFF2-40B4-BE49-F238E27FC236}">
                        <a16:creationId xmlns:a16="http://schemas.microsoft.com/office/drawing/2014/main" id="{54310E8B-4403-43F5-87D5-314D6C295B41}"/>
                      </a:ext>
                    </a:extLst>
                  </p:cNvPr>
                  <p:cNvSpPr/>
                  <p:nvPr/>
                </p:nvSpPr>
                <p:spPr>
                  <a:xfrm>
                    <a:off x="22225000" y="32537400"/>
                    <a:ext cx="415924" cy="577850"/>
                  </a:xfrm>
                  <a:custGeom>
                    <a:avLst/>
                    <a:gdLst>
                      <a:gd name="connsiteX0" fmla="*/ 296864 w 415924"/>
                      <a:gd name="connsiteY0" fmla="*/ 0 h 577850"/>
                      <a:gd name="connsiteX1" fmla="*/ 415924 w 415924"/>
                      <a:gd name="connsiteY1" fmla="*/ 61912 h 577850"/>
                      <a:gd name="connsiteX2" fmla="*/ 306388 w 415924"/>
                      <a:gd name="connsiteY2" fmla="*/ 176212 h 577850"/>
                      <a:gd name="connsiteX3" fmla="*/ 315912 w 415924"/>
                      <a:gd name="connsiteY3" fmla="*/ 247650 h 577850"/>
                      <a:gd name="connsiteX4" fmla="*/ 244476 w 415924"/>
                      <a:gd name="connsiteY4" fmla="*/ 385764 h 577850"/>
                      <a:gd name="connsiteX5" fmla="*/ 251544 w 415924"/>
                      <a:gd name="connsiteY5" fmla="*/ 488268 h 577850"/>
                      <a:gd name="connsiteX6" fmla="*/ 241300 w 415924"/>
                      <a:gd name="connsiteY6" fmla="*/ 488950 h 577850"/>
                      <a:gd name="connsiteX7" fmla="*/ 222250 w 415924"/>
                      <a:gd name="connsiteY7" fmla="*/ 539750 h 577850"/>
                      <a:gd name="connsiteX8" fmla="*/ 127000 w 415924"/>
                      <a:gd name="connsiteY8" fmla="*/ 577850 h 577850"/>
                      <a:gd name="connsiteX9" fmla="*/ 57150 w 415924"/>
                      <a:gd name="connsiteY9" fmla="*/ 539750 h 577850"/>
                      <a:gd name="connsiteX10" fmla="*/ 0 w 415924"/>
                      <a:gd name="connsiteY10" fmla="*/ 450850 h 577850"/>
                      <a:gd name="connsiteX11" fmla="*/ 50800 w 415924"/>
                      <a:gd name="connsiteY11" fmla="*/ 355600 h 577850"/>
                      <a:gd name="connsiteX12" fmla="*/ 33124 w 415924"/>
                      <a:gd name="connsiteY12" fmla="*/ 231864 h 577850"/>
                      <a:gd name="connsiteX13" fmla="*/ 63500 w 415924"/>
                      <a:gd name="connsiteY13" fmla="*/ 185738 h 577850"/>
                      <a:gd name="connsiteX14" fmla="*/ 187324 w 415924"/>
                      <a:gd name="connsiteY14" fmla="*/ 123824 h 577850"/>
                      <a:gd name="connsiteX15" fmla="*/ 187324 w 415924"/>
                      <a:gd name="connsiteY15" fmla="*/ 47624 h 577850"/>
                      <a:gd name="connsiteX16" fmla="*/ 296864 w 415924"/>
                      <a:gd name="connsiteY16" fmla="*/ 0 h 577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15924" h="577850">
                        <a:moveTo>
                          <a:pt x="296864" y="0"/>
                        </a:moveTo>
                        <a:lnTo>
                          <a:pt x="415924" y="61912"/>
                        </a:lnTo>
                        <a:lnTo>
                          <a:pt x="306388" y="176212"/>
                        </a:lnTo>
                        <a:lnTo>
                          <a:pt x="315912" y="247650"/>
                        </a:lnTo>
                        <a:lnTo>
                          <a:pt x="244476" y="385764"/>
                        </a:lnTo>
                        <a:lnTo>
                          <a:pt x="251544" y="488268"/>
                        </a:lnTo>
                        <a:lnTo>
                          <a:pt x="241300" y="488950"/>
                        </a:lnTo>
                        <a:lnTo>
                          <a:pt x="222250" y="539750"/>
                        </a:lnTo>
                        <a:lnTo>
                          <a:pt x="127000" y="577850"/>
                        </a:lnTo>
                        <a:lnTo>
                          <a:pt x="57150" y="539750"/>
                        </a:lnTo>
                        <a:lnTo>
                          <a:pt x="0" y="450850"/>
                        </a:lnTo>
                        <a:lnTo>
                          <a:pt x="50800" y="355600"/>
                        </a:lnTo>
                        <a:lnTo>
                          <a:pt x="33124" y="231864"/>
                        </a:lnTo>
                        <a:lnTo>
                          <a:pt x="63500" y="185738"/>
                        </a:lnTo>
                        <a:lnTo>
                          <a:pt x="187324" y="123824"/>
                        </a:lnTo>
                        <a:lnTo>
                          <a:pt x="187324" y="47624"/>
                        </a:lnTo>
                        <a:lnTo>
                          <a:pt x="2968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0" name="フリーフォーム: 図形 839">
                    <a:extLst>
                      <a:ext uri="{FF2B5EF4-FFF2-40B4-BE49-F238E27FC236}">
                        <a16:creationId xmlns:a16="http://schemas.microsoft.com/office/drawing/2014/main" id="{40B446AB-CFF8-4659-9097-B50A57FD1C4F}"/>
                      </a:ext>
                    </a:extLst>
                  </p:cNvPr>
                  <p:cNvSpPr/>
                  <p:nvPr/>
                </p:nvSpPr>
                <p:spPr>
                  <a:xfrm>
                    <a:off x="23507700" y="32616806"/>
                    <a:ext cx="554786" cy="473044"/>
                  </a:xfrm>
                  <a:custGeom>
                    <a:avLst/>
                    <a:gdLst>
                      <a:gd name="connsiteX0" fmla="*/ 554786 w 554786"/>
                      <a:gd name="connsiteY0" fmla="*/ 0 h 473044"/>
                      <a:gd name="connsiteX1" fmla="*/ 552450 w 554786"/>
                      <a:gd name="connsiteY1" fmla="*/ 22194 h 473044"/>
                      <a:gd name="connsiteX2" fmla="*/ 457200 w 554786"/>
                      <a:gd name="connsiteY2" fmla="*/ 92044 h 473044"/>
                      <a:gd name="connsiteX3" fmla="*/ 412750 w 554786"/>
                      <a:gd name="connsiteY3" fmla="*/ 142844 h 473044"/>
                      <a:gd name="connsiteX4" fmla="*/ 450850 w 554786"/>
                      <a:gd name="connsiteY4" fmla="*/ 225394 h 473044"/>
                      <a:gd name="connsiteX5" fmla="*/ 355600 w 554786"/>
                      <a:gd name="connsiteY5" fmla="*/ 180944 h 473044"/>
                      <a:gd name="connsiteX6" fmla="*/ 298450 w 554786"/>
                      <a:gd name="connsiteY6" fmla="*/ 212694 h 473044"/>
                      <a:gd name="connsiteX7" fmla="*/ 304800 w 554786"/>
                      <a:gd name="connsiteY7" fmla="*/ 282544 h 473044"/>
                      <a:gd name="connsiteX8" fmla="*/ 254000 w 554786"/>
                      <a:gd name="connsiteY8" fmla="*/ 346044 h 473044"/>
                      <a:gd name="connsiteX9" fmla="*/ 234950 w 554786"/>
                      <a:gd name="connsiteY9" fmla="*/ 390494 h 473044"/>
                      <a:gd name="connsiteX10" fmla="*/ 260350 w 554786"/>
                      <a:gd name="connsiteY10" fmla="*/ 453994 h 473044"/>
                      <a:gd name="connsiteX11" fmla="*/ 127000 w 554786"/>
                      <a:gd name="connsiteY11" fmla="*/ 473044 h 473044"/>
                      <a:gd name="connsiteX12" fmla="*/ 50800 w 554786"/>
                      <a:gd name="connsiteY12" fmla="*/ 453994 h 473044"/>
                      <a:gd name="connsiteX13" fmla="*/ 7778 w 554786"/>
                      <a:gd name="connsiteY13" fmla="*/ 415752 h 473044"/>
                      <a:gd name="connsiteX14" fmla="*/ 0 w 554786"/>
                      <a:gd name="connsiteY14" fmla="*/ 344458 h 473044"/>
                      <a:gd name="connsiteX15" fmla="*/ 28576 w 554786"/>
                      <a:gd name="connsiteY15" fmla="*/ 277782 h 473044"/>
                      <a:gd name="connsiteX16" fmla="*/ 0 w 554786"/>
                      <a:gd name="connsiteY16" fmla="*/ 225394 h 473044"/>
                      <a:gd name="connsiteX17" fmla="*/ 80964 w 554786"/>
                      <a:gd name="connsiteY17" fmla="*/ 187294 h 473044"/>
                      <a:gd name="connsiteX18" fmla="*/ 95250 w 554786"/>
                      <a:gd name="connsiteY18" fmla="*/ 130144 h 473044"/>
                      <a:gd name="connsiteX19" fmla="*/ 166688 w 554786"/>
                      <a:gd name="connsiteY19" fmla="*/ 120618 h 473044"/>
                      <a:gd name="connsiteX20" fmla="*/ 233364 w 554786"/>
                      <a:gd name="connsiteY20" fmla="*/ 30132 h 473044"/>
                      <a:gd name="connsiteX21" fmla="*/ 280988 w 554786"/>
                      <a:gd name="connsiteY21" fmla="*/ 20606 h 473044"/>
                      <a:gd name="connsiteX22" fmla="*/ 338138 w 554786"/>
                      <a:gd name="connsiteY22" fmla="*/ 72994 h 473044"/>
                      <a:gd name="connsiteX23" fmla="*/ 390524 w 554786"/>
                      <a:gd name="connsiteY23" fmla="*/ 6318 h 473044"/>
                      <a:gd name="connsiteX24" fmla="*/ 554786 w 554786"/>
                      <a:gd name="connsiteY24" fmla="*/ 0 h 473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54786" h="473044">
                        <a:moveTo>
                          <a:pt x="554786" y="0"/>
                        </a:moveTo>
                        <a:lnTo>
                          <a:pt x="552450" y="22194"/>
                        </a:lnTo>
                        <a:lnTo>
                          <a:pt x="457200" y="92044"/>
                        </a:lnTo>
                        <a:lnTo>
                          <a:pt x="412750" y="142844"/>
                        </a:lnTo>
                        <a:lnTo>
                          <a:pt x="450850" y="225394"/>
                        </a:lnTo>
                        <a:lnTo>
                          <a:pt x="355600" y="180944"/>
                        </a:lnTo>
                        <a:lnTo>
                          <a:pt x="298450" y="212694"/>
                        </a:lnTo>
                        <a:lnTo>
                          <a:pt x="304800" y="282544"/>
                        </a:lnTo>
                        <a:lnTo>
                          <a:pt x="254000" y="346044"/>
                        </a:lnTo>
                        <a:lnTo>
                          <a:pt x="234950" y="390494"/>
                        </a:lnTo>
                        <a:lnTo>
                          <a:pt x="260350" y="453994"/>
                        </a:lnTo>
                        <a:lnTo>
                          <a:pt x="127000" y="473044"/>
                        </a:lnTo>
                        <a:lnTo>
                          <a:pt x="50800" y="453994"/>
                        </a:lnTo>
                        <a:lnTo>
                          <a:pt x="7778" y="415752"/>
                        </a:lnTo>
                        <a:lnTo>
                          <a:pt x="0" y="344458"/>
                        </a:lnTo>
                        <a:lnTo>
                          <a:pt x="28576" y="277782"/>
                        </a:lnTo>
                        <a:lnTo>
                          <a:pt x="0" y="225394"/>
                        </a:lnTo>
                        <a:lnTo>
                          <a:pt x="80964" y="187294"/>
                        </a:lnTo>
                        <a:lnTo>
                          <a:pt x="95250" y="130144"/>
                        </a:lnTo>
                        <a:lnTo>
                          <a:pt x="166688" y="120618"/>
                        </a:lnTo>
                        <a:lnTo>
                          <a:pt x="233364" y="30132"/>
                        </a:lnTo>
                        <a:lnTo>
                          <a:pt x="280988" y="20606"/>
                        </a:lnTo>
                        <a:lnTo>
                          <a:pt x="338138" y="72994"/>
                        </a:lnTo>
                        <a:lnTo>
                          <a:pt x="390524" y="6318"/>
                        </a:lnTo>
                        <a:lnTo>
                          <a:pt x="55478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1" name="フリーフォーム: 図形 840">
                    <a:extLst>
                      <a:ext uri="{FF2B5EF4-FFF2-40B4-BE49-F238E27FC236}">
                        <a16:creationId xmlns:a16="http://schemas.microsoft.com/office/drawing/2014/main" id="{DC211285-6855-47E1-9E8E-E3C95899D7A3}"/>
                      </a:ext>
                    </a:extLst>
                  </p:cNvPr>
                  <p:cNvSpPr/>
                  <p:nvPr/>
                </p:nvSpPr>
                <p:spPr>
                  <a:xfrm>
                    <a:off x="22590142" y="29771340"/>
                    <a:ext cx="848536" cy="1637348"/>
                  </a:xfrm>
                  <a:custGeom>
                    <a:avLst/>
                    <a:gdLst>
                      <a:gd name="connsiteX0" fmla="*/ 155558 w 848536"/>
                      <a:gd name="connsiteY0" fmla="*/ 0 h 1637348"/>
                      <a:gd name="connsiteX1" fmla="*/ 368918 w 848536"/>
                      <a:gd name="connsiteY1" fmla="*/ 68580 h 1637348"/>
                      <a:gd name="connsiteX2" fmla="*/ 467978 w 848536"/>
                      <a:gd name="connsiteY2" fmla="*/ 60960 h 1637348"/>
                      <a:gd name="connsiteX3" fmla="*/ 719438 w 848536"/>
                      <a:gd name="connsiteY3" fmla="*/ 160020 h 1637348"/>
                      <a:gd name="connsiteX4" fmla="*/ 802480 w 848536"/>
                      <a:gd name="connsiteY4" fmla="*/ 333654 h 1637348"/>
                      <a:gd name="connsiteX5" fmla="*/ 784208 w 848536"/>
                      <a:gd name="connsiteY5" fmla="*/ 437198 h 1637348"/>
                      <a:gd name="connsiteX6" fmla="*/ 736582 w 848536"/>
                      <a:gd name="connsiteY6" fmla="*/ 475298 h 1637348"/>
                      <a:gd name="connsiteX7" fmla="*/ 679434 w 848536"/>
                      <a:gd name="connsiteY7" fmla="*/ 446724 h 1637348"/>
                      <a:gd name="connsiteX8" fmla="*/ 660382 w 848536"/>
                      <a:gd name="connsiteY8" fmla="*/ 489584 h 1637348"/>
                      <a:gd name="connsiteX9" fmla="*/ 665146 w 848536"/>
                      <a:gd name="connsiteY9" fmla="*/ 546736 h 1637348"/>
                      <a:gd name="connsiteX10" fmla="*/ 646096 w 848536"/>
                      <a:gd name="connsiteY10" fmla="*/ 656272 h 1637348"/>
                      <a:gd name="connsiteX11" fmla="*/ 717534 w 848536"/>
                      <a:gd name="connsiteY11" fmla="*/ 765810 h 1637348"/>
                      <a:gd name="connsiteX12" fmla="*/ 798496 w 848536"/>
                      <a:gd name="connsiteY12" fmla="*/ 784860 h 1637348"/>
                      <a:gd name="connsiteX13" fmla="*/ 848536 w 848536"/>
                      <a:gd name="connsiteY13" fmla="*/ 861846 h 1637348"/>
                      <a:gd name="connsiteX14" fmla="*/ 808022 w 848536"/>
                      <a:gd name="connsiteY14" fmla="*/ 970598 h 1637348"/>
                      <a:gd name="connsiteX15" fmla="*/ 784208 w 848536"/>
                      <a:gd name="connsiteY15" fmla="*/ 1018224 h 1637348"/>
                      <a:gd name="connsiteX16" fmla="*/ 788970 w 848536"/>
                      <a:gd name="connsiteY16" fmla="*/ 1103948 h 1637348"/>
                      <a:gd name="connsiteX17" fmla="*/ 774682 w 848536"/>
                      <a:gd name="connsiteY17" fmla="*/ 1156336 h 1637348"/>
                      <a:gd name="connsiteX18" fmla="*/ 684196 w 848536"/>
                      <a:gd name="connsiteY18" fmla="*/ 1199198 h 1637348"/>
                      <a:gd name="connsiteX19" fmla="*/ 698482 w 848536"/>
                      <a:gd name="connsiteY19" fmla="*/ 1303972 h 1637348"/>
                      <a:gd name="connsiteX20" fmla="*/ 731822 w 848536"/>
                      <a:gd name="connsiteY20" fmla="*/ 1337310 h 1637348"/>
                      <a:gd name="connsiteX21" fmla="*/ 731822 w 848536"/>
                      <a:gd name="connsiteY21" fmla="*/ 1418272 h 1637348"/>
                      <a:gd name="connsiteX22" fmla="*/ 579422 w 848536"/>
                      <a:gd name="connsiteY22" fmla="*/ 1432560 h 1637348"/>
                      <a:gd name="connsiteX23" fmla="*/ 565134 w 848536"/>
                      <a:gd name="connsiteY23" fmla="*/ 1465898 h 1637348"/>
                      <a:gd name="connsiteX24" fmla="*/ 508608 w 848536"/>
                      <a:gd name="connsiteY24" fmla="*/ 1476366 h 1637348"/>
                      <a:gd name="connsiteX25" fmla="*/ 450834 w 848536"/>
                      <a:gd name="connsiteY25" fmla="*/ 1423036 h 1637348"/>
                      <a:gd name="connsiteX26" fmla="*/ 417496 w 848536"/>
                      <a:gd name="connsiteY26" fmla="*/ 1465898 h 1637348"/>
                      <a:gd name="connsiteX27" fmla="*/ 369870 w 848536"/>
                      <a:gd name="connsiteY27" fmla="*/ 1432560 h 1637348"/>
                      <a:gd name="connsiteX28" fmla="*/ 350822 w 848536"/>
                      <a:gd name="connsiteY28" fmla="*/ 1480184 h 1637348"/>
                      <a:gd name="connsiteX29" fmla="*/ 293670 w 848536"/>
                      <a:gd name="connsiteY29" fmla="*/ 1480184 h 1637348"/>
                      <a:gd name="connsiteX30" fmla="*/ 269858 w 848536"/>
                      <a:gd name="connsiteY30" fmla="*/ 1584960 h 1637348"/>
                      <a:gd name="connsiteX31" fmla="*/ 207946 w 848536"/>
                      <a:gd name="connsiteY31" fmla="*/ 1637348 h 1637348"/>
                      <a:gd name="connsiteX32" fmla="*/ 169846 w 848536"/>
                      <a:gd name="connsiteY32" fmla="*/ 1565910 h 1637348"/>
                      <a:gd name="connsiteX33" fmla="*/ 146034 w 848536"/>
                      <a:gd name="connsiteY33" fmla="*/ 1518284 h 1637348"/>
                      <a:gd name="connsiteX34" fmla="*/ 146034 w 848536"/>
                      <a:gd name="connsiteY34" fmla="*/ 1443988 h 1637348"/>
                      <a:gd name="connsiteX35" fmla="*/ 184134 w 848536"/>
                      <a:gd name="connsiteY35" fmla="*/ 1394460 h 1637348"/>
                      <a:gd name="connsiteX36" fmla="*/ 126982 w 848536"/>
                      <a:gd name="connsiteY36" fmla="*/ 1337310 h 1637348"/>
                      <a:gd name="connsiteX37" fmla="*/ 150796 w 848536"/>
                      <a:gd name="connsiteY37" fmla="*/ 1294448 h 1637348"/>
                      <a:gd name="connsiteX38" fmla="*/ 79358 w 848536"/>
                      <a:gd name="connsiteY38" fmla="*/ 1242060 h 1637348"/>
                      <a:gd name="connsiteX39" fmla="*/ 98408 w 848536"/>
                      <a:gd name="connsiteY39" fmla="*/ 1203960 h 1637348"/>
                      <a:gd name="connsiteX40" fmla="*/ 55546 w 848536"/>
                      <a:gd name="connsiteY40" fmla="*/ 1122998 h 1637348"/>
                      <a:gd name="connsiteX41" fmla="*/ 79358 w 848536"/>
                      <a:gd name="connsiteY41" fmla="*/ 965836 h 1637348"/>
                      <a:gd name="connsiteX42" fmla="*/ 41258 w 848536"/>
                      <a:gd name="connsiteY42" fmla="*/ 937260 h 1637348"/>
                      <a:gd name="connsiteX43" fmla="*/ 36496 w 848536"/>
                      <a:gd name="connsiteY43" fmla="*/ 875348 h 1637348"/>
                      <a:gd name="connsiteX44" fmla="*/ 103170 w 848536"/>
                      <a:gd name="connsiteY44" fmla="*/ 784860 h 1637348"/>
                      <a:gd name="connsiteX45" fmla="*/ 50782 w 848536"/>
                      <a:gd name="connsiteY45" fmla="*/ 741998 h 1637348"/>
                      <a:gd name="connsiteX46" fmla="*/ 46456 w 848536"/>
                      <a:gd name="connsiteY46" fmla="*/ 731546 h 1637348"/>
                      <a:gd name="connsiteX47" fmla="*/ 50782 w 848536"/>
                      <a:gd name="connsiteY47" fmla="*/ 732472 h 1637348"/>
                      <a:gd name="connsiteX48" fmla="*/ 88882 w 848536"/>
                      <a:gd name="connsiteY48" fmla="*/ 603884 h 1637348"/>
                      <a:gd name="connsiteX49" fmla="*/ 131746 w 848536"/>
                      <a:gd name="connsiteY49" fmla="*/ 603884 h 1637348"/>
                      <a:gd name="connsiteX50" fmla="*/ 122222 w 848536"/>
                      <a:gd name="connsiteY50" fmla="*/ 484824 h 1637348"/>
                      <a:gd name="connsiteX51" fmla="*/ 93646 w 848536"/>
                      <a:gd name="connsiteY51" fmla="*/ 461010 h 1637348"/>
                      <a:gd name="connsiteX52" fmla="*/ 69834 w 848536"/>
                      <a:gd name="connsiteY52" fmla="*/ 356236 h 1637348"/>
                      <a:gd name="connsiteX53" fmla="*/ 0 w 848536"/>
                      <a:gd name="connsiteY53" fmla="*/ 313838 h 1637348"/>
                      <a:gd name="connsiteX54" fmla="*/ 10778 w 848536"/>
                      <a:gd name="connsiteY54" fmla="*/ 274320 h 1637348"/>
                      <a:gd name="connsiteX55" fmla="*/ 41258 w 848536"/>
                      <a:gd name="connsiteY55" fmla="*/ 129540 h 1637348"/>
                      <a:gd name="connsiteX56" fmla="*/ 102218 w 848536"/>
                      <a:gd name="connsiteY56" fmla="*/ 7620 h 1637348"/>
                      <a:gd name="connsiteX57" fmla="*/ 155558 w 848536"/>
                      <a:gd name="connsiteY57" fmla="*/ 0 h 1637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848536" h="1637348">
                        <a:moveTo>
                          <a:pt x="155558" y="0"/>
                        </a:moveTo>
                        <a:lnTo>
                          <a:pt x="368918" y="68580"/>
                        </a:lnTo>
                        <a:lnTo>
                          <a:pt x="467978" y="60960"/>
                        </a:lnTo>
                        <a:lnTo>
                          <a:pt x="719438" y="160020"/>
                        </a:lnTo>
                        <a:lnTo>
                          <a:pt x="802480" y="333654"/>
                        </a:lnTo>
                        <a:lnTo>
                          <a:pt x="784208" y="437198"/>
                        </a:lnTo>
                        <a:lnTo>
                          <a:pt x="736582" y="475298"/>
                        </a:lnTo>
                        <a:lnTo>
                          <a:pt x="679434" y="446724"/>
                        </a:lnTo>
                        <a:lnTo>
                          <a:pt x="660382" y="489584"/>
                        </a:lnTo>
                        <a:lnTo>
                          <a:pt x="665146" y="546736"/>
                        </a:lnTo>
                        <a:lnTo>
                          <a:pt x="646096" y="656272"/>
                        </a:lnTo>
                        <a:lnTo>
                          <a:pt x="717534" y="765810"/>
                        </a:lnTo>
                        <a:lnTo>
                          <a:pt x="798496" y="784860"/>
                        </a:lnTo>
                        <a:lnTo>
                          <a:pt x="848536" y="861846"/>
                        </a:lnTo>
                        <a:lnTo>
                          <a:pt x="808022" y="970598"/>
                        </a:lnTo>
                        <a:lnTo>
                          <a:pt x="784208" y="1018224"/>
                        </a:lnTo>
                        <a:lnTo>
                          <a:pt x="788970" y="1103948"/>
                        </a:lnTo>
                        <a:lnTo>
                          <a:pt x="774682" y="1156336"/>
                        </a:lnTo>
                        <a:lnTo>
                          <a:pt x="684196" y="1199198"/>
                        </a:lnTo>
                        <a:lnTo>
                          <a:pt x="698482" y="1303972"/>
                        </a:lnTo>
                        <a:lnTo>
                          <a:pt x="731822" y="1337310"/>
                        </a:lnTo>
                        <a:lnTo>
                          <a:pt x="731822" y="1418272"/>
                        </a:lnTo>
                        <a:lnTo>
                          <a:pt x="579422" y="1432560"/>
                        </a:lnTo>
                        <a:lnTo>
                          <a:pt x="565134" y="1465898"/>
                        </a:lnTo>
                        <a:lnTo>
                          <a:pt x="508608" y="1476366"/>
                        </a:lnTo>
                        <a:lnTo>
                          <a:pt x="450834" y="1423036"/>
                        </a:lnTo>
                        <a:lnTo>
                          <a:pt x="417496" y="1465898"/>
                        </a:lnTo>
                        <a:lnTo>
                          <a:pt x="369870" y="1432560"/>
                        </a:lnTo>
                        <a:lnTo>
                          <a:pt x="350822" y="1480184"/>
                        </a:lnTo>
                        <a:lnTo>
                          <a:pt x="293670" y="1480184"/>
                        </a:lnTo>
                        <a:lnTo>
                          <a:pt x="269858" y="1584960"/>
                        </a:lnTo>
                        <a:lnTo>
                          <a:pt x="207946" y="1637348"/>
                        </a:lnTo>
                        <a:lnTo>
                          <a:pt x="169846" y="1565910"/>
                        </a:lnTo>
                        <a:lnTo>
                          <a:pt x="146034" y="1518284"/>
                        </a:lnTo>
                        <a:lnTo>
                          <a:pt x="146034" y="1443988"/>
                        </a:lnTo>
                        <a:lnTo>
                          <a:pt x="184134" y="1394460"/>
                        </a:lnTo>
                        <a:lnTo>
                          <a:pt x="126982" y="1337310"/>
                        </a:lnTo>
                        <a:lnTo>
                          <a:pt x="150796" y="1294448"/>
                        </a:lnTo>
                        <a:lnTo>
                          <a:pt x="79358" y="1242060"/>
                        </a:lnTo>
                        <a:lnTo>
                          <a:pt x="98408" y="1203960"/>
                        </a:lnTo>
                        <a:lnTo>
                          <a:pt x="55546" y="1122998"/>
                        </a:lnTo>
                        <a:lnTo>
                          <a:pt x="79358" y="965836"/>
                        </a:lnTo>
                        <a:lnTo>
                          <a:pt x="41258" y="937260"/>
                        </a:lnTo>
                        <a:lnTo>
                          <a:pt x="36496" y="875348"/>
                        </a:lnTo>
                        <a:lnTo>
                          <a:pt x="103170" y="784860"/>
                        </a:lnTo>
                        <a:lnTo>
                          <a:pt x="50782" y="741998"/>
                        </a:lnTo>
                        <a:lnTo>
                          <a:pt x="46456" y="731546"/>
                        </a:lnTo>
                        <a:lnTo>
                          <a:pt x="50782" y="732472"/>
                        </a:lnTo>
                        <a:lnTo>
                          <a:pt x="88882" y="603884"/>
                        </a:lnTo>
                        <a:lnTo>
                          <a:pt x="131746" y="603884"/>
                        </a:lnTo>
                        <a:lnTo>
                          <a:pt x="122222" y="484824"/>
                        </a:lnTo>
                        <a:lnTo>
                          <a:pt x="93646" y="461010"/>
                        </a:lnTo>
                        <a:lnTo>
                          <a:pt x="69834" y="356236"/>
                        </a:lnTo>
                        <a:lnTo>
                          <a:pt x="0" y="313838"/>
                        </a:lnTo>
                        <a:lnTo>
                          <a:pt x="10778" y="274320"/>
                        </a:lnTo>
                        <a:lnTo>
                          <a:pt x="41258" y="129540"/>
                        </a:lnTo>
                        <a:lnTo>
                          <a:pt x="102218" y="7620"/>
                        </a:lnTo>
                        <a:lnTo>
                          <a:pt x="1555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4" name="フリーフォーム: 図形 1623">
                    <a:extLst>
                      <a:ext uri="{FF2B5EF4-FFF2-40B4-BE49-F238E27FC236}">
                        <a16:creationId xmlns:a16="http://schemas.microsoft.com/office/drawing/2014/main" id="{46B6A7AE-E156-40F8-A25C-047DCBE16594}"/>
                      </a:ext>
                    </a:extLst>
                  </p:cNvPr>
                  <p:cNvSpPr/>
                  <p:nvPr/>
                </p:nvSpPr>
                <p:spPr>
                  <a:xfrm>
                    <a:off x="21964650" y="31984654"/>
                    <a:ext cx="733426" cy="784610"/>
                  </a:xfrm>
                  <a:custGeom>
                    <a:avLst/>
                    <a:gdLst>
                      <a:gd name="connsiteX0" fmla="*/ 19462 w 733426"/>
                      <a:gd name="connsiteY0" fmla="*/ 0 h 784610"/>
                      <a:gd name="connsiteX1" fmla="*/ 128588 w 733426"/>
                      <a:gd name="connsiteY1" fmla="*/ 38396 h 784610"/>
                      <a:gd name="connsiteX2" fmla="*/ 238126 w 733426"/>
                      <a:gd name="connsiteY2" fmla="*/ 205084 h 784610"/>
                      <a:gd name="connsiteX3" fmla="*/ 285750 w 733426"/>
                      <a:gd name="connsiteY3" fmla="*/ 228896 h 784610"/>
                      <a:gd name="connsiteX4" fmla="*/ 352426 w 733426"/>
                      <a:gd name="connsiteY4" fmla="*/ 219370 h 784610"/>
                      <a:gd name="connsiteX5" fmla="*/ 428626 w 733426"/>
                      <a:gd name="connsiteY5" fmla="*/ 219370 h 784610"/>
                      <a:gd name="connsiteX6" fmla="*/ 461962 w 733426"/>
                      <a:gd name="connsiteY6" fmla="*/ 152696 h 784610"/>
                      <a:gd name="connsiteX7" fmla="*/ 509588 w 733426"/>
                      <a:gd name="connsiteY7" fmla="*/ 138410 h 784610"/>
                      <a:gd name="connsiteX8" fmla="*/ 500062 w 733426"/>
                      <a:gd name="connsiteY8" fmla="*/ 86022 h 784610"/>
                      <a:gd name="connsiteX9" fmla="*/ 519114 w 733426"/>
                      <a:gd name="connsiteY9" fmla="*/ 9822 h 784610"/>
                      <a:gd name="connsiteX10" fmla="*/ 614362 w 733426"/>
                      <a:gd name="connsiteY10" fmla="*/ 9822 h 784610"/>
                      <a:gd name="connsiteX11" fmla="*/ 638174 w 733426"/>
                      <a:gd name="connsiteY11" fmla="*/ 86022 h 784610"/>
                      <a:gd name="connsiteX12" fmla="*/ 681990 w 733426"/>
                      <a:gd name="connsiteY12" fmla="*/ 86022 h 784610"/>
                      <a:gd name="connsiteX13" fmla="*/ 690562 w 733426"/>
                      <a:gd name="connsiteY13" fmla="*/ 119358 h 784610"/>
                      <a:gd name="connsiteX14" fmla="*/ 733426 w 733426"/>
                      <a:gd name="connsiteY14" fmla="*/ 162222 h 784610"/>
                      <a:gd name="connsiteX15" fmla="*/ 714374 w 733426"/>
                      <a:gd name="connsiteY15" fmla="*/ 219370 h 784610"/>
                      <a:gd name="connsiteX16" fmla="*/ 647700 w 733426"/>
                      <a:gd name="connsiteY16" fmla="*/ 262234 h 784610"/>
                      <a:gd name="connsiteX17" fmla="*/ 609600 w 733426"/>
                      <a:gd name="connsiteY17" fmla="*/ 381296 h 784610"/>
                      <a:gd name="connsiteX18" fmla="*/ 504826 w 733426"/>
                      <a:gd name="connsiteY18" fmla="*/ 381296 h 784610"/>
                      <a:gd name="connsiteX19" fmla="*/ 500062 w 733426"/>
                      <a:gd name="connsiteY19" fmla="*/ 457496 h 784610"/>
                      <a:gd name="connsiteX20" fmla="*/ 538162 w 733426"/>
                      <a:gd name="connsiteY20" fmla="*/ 490834 h 784610"/>
                      <a:gd name="connsiteX21" fmla="*/ 547604 w 733426"/>
                      <a:gd name="connsiteY21" fmla="*/ 556924 h 784610"/>
                      <a:gd name="connsiteX22" fmla="*/ 447674 w 733426"/>
                      <a:gd name="connsiteY22" fmla="*/ 600370 h 784610"/>
                      <a:gd name="connsiteX23" fmla="*/ 447674 w 733426"/>
                      <a:gd name="connsiteY23" fmla="*/ 676570 h 784610"/>
                      <a:gd name="connsiteX24" fmla="*/ 323850 w 733426"/>
                      <a:gd name="connsiteY24" fmla="*/ 738484 h 784610"/>
                      <a:gd name="connsiteX25" fmla="*/ 293474 w 733426"/>
                      <a:gd name="connsiteY25" fmla="*/ 784610 h 784610"/>
                      <a:gd name="connsiteX26" fmla="*/ 285750 w 733426"/>
                      <a:gd name="connsiteY26" fmla="*/ 730546 h 784610"/>
                      <a:gd name="connsiteX27" fmla="*/ 203200 w 733426"/>
                      <a:gd name="connsiteY27" fmla="*/ 609896 h 784610"/>
                      <a:gd name="connsiteX28" fmla="*/ 152400 w 733426"/>
                      <a:gd name="connsiteY28" fmla="*/ 584496 h 784610"/>
                      <a:gd name="connsiteX29" fmla="*/ 101600 w 733426"/>
                      <a:gd name="connsiteY29" fmla="*/ 476546 h 784610"/>
                      <a:gd name="connsiteX30" fmla="*/ 139700 w 733426"/>
                      <a:gd name="connsiteY30" fmla="*/ 286046 h 784610"/>
                      <a:gd name="connsiteX31" fmla="*/ 95250 w 733426"/>
                      <a:gd name="connsiteY31" fmla="*/ 273346 h 784610"/>
                      <a:gd name="connsiteX32" fmla="*/ 0 w 733426"/>
                      <a:gd name="connsiteY32" fmla="*/ 95546 h 784610"/>
                      <a:gd name="connsiteX33" fmla="*/ 19462 w 733426"/>
                      <a:gd name="connsiteY33" fmla="*/ 0 h 784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733426" h="784610">
                        <a:moveTo>
                          <a:pt x="19462" y="0"/>
                        </a:moveTo>
                        <a:lnTo>
                          <a:pt x="128588" y="38396"/>
                        </a:lnTo>
                        <a:lnTo>
                          <a:pt x="238126" y="205084"/>
                        </a:lnTo>
                        <a:lnTo>
                          <a:pt x="285750" y="228896"/>
                        </a:lnTo>
                        <a:lnTo>
                          <a:pt x="352426" y="219370"/>
                        </a:lnTo>
                        <a:lnTo>
                          <a:pt x="428626" y="219370"/>
                        </a:lnTo>
                        <a:lnTo>
                          <a:pt x="461962" y="152696"/>
                        </a:lnTo>
                        <a:lnTo>
                          <a:pt x="509588" y="138410"/>
                        </a:lnTo>
                        <a:lnTo>
                          <a:pt x="500062" y="86022"/>
                        </a:lnTo>
                        <a:lnTo>
                          <a:pt x="519114" y="9822"/>
                        </a:lnTo>
                        <a:lnTo>
                          <a:pt x="614362" y="9822"/>
                        </a:lnTo>
                        <a:lnTo>
                          <a:pt x="638174" y="86022"/>
                        </a:lnTo>
                        <a:lnTo>
                          <a:pt x="681990" y="86022"/>
                        </a:lnTo>
                        <a:lnTo>
                          <a:pt x="690562" y="119358"/>
                        </a:lnTo>
                        <a:lnTo>
                          <a:pt x="733426" y="162222"/>
                        </a:lnTo>
                        <a:lnTo>
                          <a:pt x="714374" y="219370"/>
                        </a:lnTo>
                        <a:lnTo>
                          <a:pt x="647700" y="262234"/>
                        </a:lnTo>
                        <a:lnTo>
                          <a:pt x="609600" y="381296"/>
                        </a:lnTo>
                        <a:lnTo>
                          <a:pt x="504826" y="381296"/>
                        </a:lnTo>
                        <a:lnTo>
                          <a:pt x="500062" y="457496"/>
                        </a:lnTo>
                        <a:lnTo>
                          <a:pt x="538162" y="490834"/>
                        </a:lnTo>
                        <a:lnTo>
                          <a:pt x="547604" y="556924"/>
                        </a:lnTo>
                        <a:lnTo>
                          <a:pt x="447674" y="600370"/>
                        </a:lnTo>
                        <a:lnTo>
                          <a:pt x="447674" y="676570"/>
                        </a:lnTo>
                        <a:lnTo>
                          <a:pt x="323850" y="738484"/>
                        </a:lnTo>
                        <a:lnTo>
                          <a:pt x="293474" y="784610"/>
                        </a:lnTo>
                        <a:lnTo>
                          <a:pt x="285750" y="730546"/>
                        </a:lnTo>
                        <a:lnTo>
                          <a:pt x="203200" y="609896"/>
                        </a:lnTo>
                        <a:lnTo>
                          <a:pt x="152400" y="584496"/>
                        </a:lnTo>
                        <a:lnTo>
                          <a:pt x="101600" y="476546"/>
                        </a:lnTo>
                        <a:lnTo>
                          <a:pt x="139700" y="286046"/>
                        </a:lnTo>
                        <a:lnTo>
                          <a:pt x="95250" y="273346"/>
                        </a:lnTo>
                        <a:lnTo>
                          <a:pt x="0" y="95546"/>
                        </a:lnTo>
                        <a:lnTo>
                          <a:pt x="194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5" name="フリーフォーム: 図形 1624">
                    <a:extLst>
                      <a:ext uri="{FF2B5EF4-FFF2-40B4-BE49-F238E27FC236}">
                        <a16:creationId xmlns:a16="http://schemas.microsoft.com/office/drawing/2014/main" id="{45EADD60-9446-4BB2-A299-98781997B496}"/>
                      </a:ext>
                    </a:extLst>
                  </p:cNvPr>
                  <p:cNvSpPr/>
                  <p:nvPr/>
                </p:nvSpPr>
                <p:spPr>
                  <a:xfrm>
                    <a:off x="22469476" y="32758018"/>
                    <a:ext cx="195262" cy="174670"/>
                  </a:xfrm>
                  <a:custGeom>
                    <a:avLst/>
                    <a:gdLst>
                      <a:gd name="connsiteX0" fmla="*/ 67832 w 195262"/>
                      <a:gd name="connsiteY0" fmla="*/ 0 h 174670"/>
                      <a:gd name="connsiteX1" fmla="*/ 195262 w 195262"/>
                      <a:gd name="connsiteY1" fmla="*/ 27032 h 174670"/>
                      <a:gd name="connsiteX2" fmla="*/ 138112 w 195262"/>
                      <a:gd name="connsiteY2" fmla="*/ 141332 h 174670"/>
                      <a:gd name="connsiteX3" fmla="*/ 109536 w 195262"/>
                      <a:gd name="connsiteY3" fmla="*/ 174670 h 174670"/>
                      <a:gd name="connsiteX4" fmla="*/ 10 w 195262"/>
                      <a:gd name="connsiteY4" fmla="*/ 165282 h 174670"/>
                      <a:gd name="connsiteX5" fmla="*/ 0 w 195262"/>
                      <a:gd name="connsiteY5" fmla="*/ 165146 h 174670"/>
                      <a:gd name="connsiteX6" fmla="*/ 71436 w 195262"/>
                      <a:gd name="connsiteY6" fmla="*/ 27032 h 174670"/>
                      <a:gd name="connsiteX7" fmla="*/ 67832 w 195262"/>
                      <a:gd name="connsiteY7" fmla="*/ 0 h 174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5262" h="174670">
                        <a:moveTo>
                          <a:pt x="67832" y="0"/>
                        </a:moveTo>
                        <a:lnTo>
                          <a:pt x="195262" y="27032"/>
                        </a:lnTo>
                        <a:lnTo>
                          <a:pt x="138112" y="141332"/>
                        </a:lnTo>
                        <a:lnTo>
                          <a:pt x="109536" y="174670"/>
                        </a:lnTo>
                        <a:lnTo>
                          <a:pt x="10" y="165282"/>
                        </a:lnTo>
                        <a:lnTo>
                          <a:pt x="0" y="165146"/>
                        </a:lnTo>
                        <a:lnTo>
                          <a:pt x="71436" y="27032"/>
                        </a:lnTo>
                        <a:lnTo>
                          <a:pt x="678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6" name="フリーフォーム: 図形 1625">
                    <a:extLst>
                      <a:ext uri="{FF2B5EF4-FFF2-40B4-BE49-F238E27FC236}">
                        <a16:creationId xmlns:a16="http://schemas.microsoft.com/office/drawing/2014/main" id="{274829EF-5164-41FF-BDA3-40617BE2BAB6}"/>
                      </a:ext>
                    </a:extLst>
                  </p:cNvPr>
                  <p:cNvSpPr/>
                  <p:nvPr/>
                </p:nvSpPr>
                <p:spPr>
                  <a:xfrm>
                    <a:off x="23374350" y="29900880"/>
                    <a:ext cx="1062990" cy="1203008"/>
                  </a:xfrm>
                  <a:custGeom>
                    <a:avLst/>
                    <a:gdLst>
                      <a:gd name="connsiteX0" fmla="*/ 834390 w 1062990"/>
                      <a:gd name="connsiteY0" fmla="*/ 0 h 1203008"/>
                      <a:gd name="connsiteX1" fmla="*/ 941070 w 1062990"/>
                      <a:gd name="connsiteY1" fmla="*/ 83820 h 1203008"/>
                      <a:gd name="connsiteX2" fmla="*/ 986790 w 1062990"/>
                      <a:gd name="connsiteY2" fmla="*/ 106680 h 1203008"/>
                      <a:gd name="connsiteX3" fmla="*/ 986790 w 1062990"/>
                      <a:gd name="connsiteY3" fmla="*/ 167640 h 1203008"/>
                      <a:gd name="connsiteX4" fmla="*/ 979170 w 1062990"/>
                      <a:gd name="connsiteY4" fmla="*/ 251460 h 1203008"/>
                      <a:gd name="connsiteX5" fmla="*/ 1062990 w 1062990"/>
                      <a:gd name="connsiteY5" fmla="*/ 266700 h 1203008"/>
                      <a:gd name="connsiteX6" fmla="*/ 1024890 w 1062990"/>
                      <a:gd name="connsiteY6" fmla="*/ 373380 h 1203008"/>
                      <a:gd name="connsiteX7" fmla="*/ 1056580 w 1062990"/>
                      <a:gd name="connsiteY7" fmla="*/ 454868 h 1203008"/>
                      <a:gd name="connsiteX8" fmla="*/ 1004888 w 1062990"/>
                      <a:gd name="connsiteY8" fmla="*/ 541020 h 1203008"/>
                      <a:gd name="connsiteX9" fmla="*/ 990600 w 1062990"/>
                      <a:gd name="connsiteY9" fmla="*/ 588644 h 1203008"/>
                      <a:gd name="connsiteX10" fmla="*/ 952500 w 1062990"/>
                      <a:gd name="connsiteY10" fmla="*/ 750570 h 1203008"/>
                      <a:gd name="connsiteX11" fmla="*/ 955758 w 1062990"/>
                      <a:gd name="connsiteY11" fmla="*/ 752074 h 1203008"/>
                      <a:gd name="connsiteX12" fmla="*/ 862014 w 1062990"/>
                      <a:gd name="connsiteY12" fmla="*/ 845820 h 1203008"/>
                      <a:gd name="connsiteX13" fmla="*/ 871538 w 1062990"/>
                      <a:gd name="connsiteY13" fmla="*/ 922020 h 1203008"/>
                      <a:gd name="connsiteX14" fmla="*/ 838200 w 1062990"/>
                      <a:gd name="connsiteY14" fmla="*/ 945832 h 1203008"/>
                      <a:gd name="connsiteX15" fmla="*/ 800100 w 1062990"/>
                      <a:gd name="connsiteY15" fmla="*/ 974408 h 1203008"/>
                      <a:gd name="connsiteX16" fmla="*/ 804862 w 1062990"/>
                      <a:gd name="connsiteY16" fmla="*/ 1017270 h 1203008"/>
                      <a:gd name="connsiteX17" fmla="*/ 752474 w 1062990"/>
                      <a:gd name="connsiteY17" fmla="*/ 1064896 h 1203008"/>
                      <a:gd name="connsiteX18" fmla="*/ 704850 w 1062990"/>
                      <a:gd name="connsiteY18" fmla="*/ 1036320 h 1203008"/>
                      <a:gd name="connsiteX19" fmla="*/ 666750 w 1062990"/>
                      <a:gd name="connsiteY19" fmla="*/ 1069658 h 1203008"/>
                      <a:gd name="connsiteX20" fmla="*/ 661988 w 1062990"/>
                      <a:gd name="connsiteY20" fmla="*/ 1126808 h 1203008"/>
                      <a:gd name="connsiteX21" fmla="*/ 519114 w 1062990"/>
                      <a:gd name="connsiteY21" fmla="*/ 1045844 h 1203008"/>
                      <a:gd name="connsiteX22" fmla="*/ 400050 w 1062990"/>
                      <a:gd name="connsiteY22" fmla="*/ 1117284 h 1203008"/>
                      <a:gd name="connsiteX23" fmla="*/ 328614 w 1062990"/>
                      <a:gd name="connsiteY23" fmla="*/ 1083944 h 1203008"/>
                      <a:gd name="connsiteX24" fmla="*/ 228600 w 1062990"/>
                      <a:gd name="connsiteY24" fmla="*/ 1203008 h 1203008"/>
                      <a:gd name="connsiteX25" fmla="*/ 152400 w 1062990"/>
                      <a:gd name="connsiteY25" fmla="*/ 1117284 h 1203008"/>
                      <a:gd name="connsiteX26" fmla="*/ 185738 w 1062990"/>
                      <a:gd name="connsiteY26" fmla="*/ 1088708 h 1203008"/>
                      <a:gd name="connsiteX27" fmla="*/ 185738 w 1062990"/>
                      <a:gd name="connsiteY27" fmla="*/ 993458 h 1203008"/>
                      <a:gd name="connsiteX28" fmla="*/ 66674 w 1062990"/>
                      <a:gd name="connsiteY28" fmla="*/ 979170 h 1203008"/>
                      <a:gd name="connsiteX29" fmla="*/ 2768 w 1062990"/>
                      <a:gd name="connsiteY29" fmla="*/ 938502 h 1203008"/>
                      <a:gd name="connsiteX30" fmla="*/ 0 w 1062990"/>
                      <a:gd name="connsiteY30" fmla="*/ 888684 h 1203008"/>
                      <a:gd name="connsiteX31" fmla="*/ 23814 w 1062990"/>
                      <a:gd name="connsiteY31" fmla="*/ 841058 h 1203008"/>
                      <a:gd name="connsiteX32" fmla="*/ 64328 w 1062990"/>
                      <a:gd name="connsiteY32" fmla="*/ 732306 h 1203008"/>
                      <a:gd name="connsiteX33" fmla="*/ 76200 w 1062990"/>
                      <a:gd name="connsiteY33" fmla="*/ 750570 h 1203008"/>
                      <a:gd name="connsiteX34" fmla="*/ 109538 w 1062990"/>
                      <a:gd name="connsiteY34" fmla="*/ 750570 h 1203008"/>
                      <a:gd name="connsiteX35" fmla="*/ 166688 w 1062990"/>
                      <a:gd name="connsiteY35" fmla="*/ 841058 h 1203008"/>
                      <a:gd name="connsiteX36" fmla="*/ 214314 w 1062990"/>
                      <a:gd name="connsiteY36" fmla="*/ 841058 h 1203008"/>
                      <a:gd name="connsiteX37" fmla="*/ 319088 w 1062990"/>
                      <a:gd name="connsiteY37" fmla="*/ 902970 h 1203008"/>
                      <a:gd name="connsiteX38" fmla="*/ 376238 w 1062990"/>
                      <a:gd name="connsiteY38" fmla="*/ 902970 h 1203008"/>
                      <a:gd name="connsiteX39" fmla="*/ 376238 w 1062990"/>
                      <a:gd name="connsiteY39" fmla="*/ 817244 h 1203008"/>
                      <a:gd name="connsiteX40" fmla="*/ 442914 w 1062990"/>
                      <a:gd name="connsiteY40" fmla="*/ 712470 h 1203008"/>
                      <a:gd name="connsiteX41" fmla="*/ 452438 w 1062990"/>
                      <a:gd name="connsiteY41" fmla="*/ 626744 h 1203008"/>
                      <a:gd name="connsiteX42" fmla="*/ 557214 w 1062990"/>
                      <a:gd name="connsiteY42" fmla="*/ 488632 h 1203008"/>
                      <a:gd name="connsiteX43" fmla="*/ 552450 w 1062990"/>
                      <a:gd name="connsiteY43" fmla="*/ 312420 h 1203008"/>
                      <a:gd name="connsiteX44" fmla="*/ 600074 w 1062990"/>
                      <a:gd name="connsiteY44" fmla="*/ 260032 h 1203008"/>
                      <a:gd name="connsiteX45" fmla="*/ 585788 w 1062990"/>
                      <a:gd name="connsiteY45" fmla="*/ 188596 h 1203008"/>
                      <a:gd name="connsiteX46" fmla="*/ 609600 w 1062990"/>
                      <a:gd name="connsiteY46" fmla="*/ 145732 h 1203008"/>
                      <a:gd name="connsiteX47" fmla="*/ 628952 w 1062990"/>
                      <a:gd name="connsiteY47" fmla="*/ 4462 h 1203008"/>
                      <a:gd name="connsiteX48" fmla="*/ 659130 w 1062990"/>
                      <a:gd name="connsiteY48" fmla="*/ 15240 h 1203008"/>
                      <a:gd name="connsiteX49" fmla="*/ 742950 w 1062990"/>
                      <a:gd name="connsiteY49" fmla="*/ 15240 h 1203008"/>
                      <a:gd name="connsiteX50" fmla="*/ 834390 w 1062990"/>
                      <a:gd name="connsiteY50" fmla="*/ 0 h 1203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062990" h="1203008">
                        <a:moveTo>
                          <a:pt x="834390" y="0"/>
                        </a:moveTo>
                        <a:lnTo>
                          <a:pt x="941070" y="83820"/>
                        </a:lnTo>
                        <a:lnTo>
                          <a:pt x="986790" y="106680"/>
                        </a:lnTo>
                        <a:lnTo>
                          <a:pt x="986790" y="167640"/>
                        </a:lnTo>
                        <a:lnTo>
                          <a:pt x="979170" y="251460"/>
                        </a:lnTo>
                        <a:lnTo>
                          <a:pt x="1062990" y="266700"/>
                        </a:lnTo>
                        <a:lnTo>
                          <a:pt x="1024890" y="373380"/>
                        </a:lnTo>
                        <a:lnTo>
                          <a:pt x="1056580" y="454868"/>
                        </a:lnTo>
                        <a:lnTo>
                          <a:pt x="1004888" y="541020"/>
                        </a:lnTo>
                        <a:lnTo>
                          <a:pt x="990600" y="588644"/>
                        </a:lnTo>
                        <a:lnTo>
                          <a:pt x="952500" y="750570"/>
                        </a:lnTo>
                        <a:lnTo>
                          <a:pt x="955758" y="752074"/>
                        </a:lnTo>
                        <a:lnTo>
                          <a:pt x="862014" y="845820"/>
                        </a:lnTo>
                        <a:lnTo>
                          <a:pt x="871538" y="922020"/>
                        </a:lnTo>
                        <a:lnTo>
                          <a:pt x="838200" y="945832"/>
                        </a:lnTo>
                        <a:lnTo>
                          <a:pt x="800100" y="974408"/>
                        </a:lnTo>
                        <a:lnTo>
                          <a:pt x="804862" y="1017270"/>
                        </a:lnTo>
                        <a:lnTo>
                          <a:pt x="752474" y="1064896"/>
                        </a:lnTo>
                        <a:lnTo>
                          <a:pt x="704850" y="1036320"/>
                        </a:lnTo>
                        <a:lnTo>
                          <a:pt x="666750" y="1069658"/>
                        </a:lnTo>
                        <a:lnTo>
                          <a:pt x="661988" y="1126808"/>
                        </a:lnTo>
                        <a:lnTo>
                          <a:pt x="519114" y="1045844"/>
                        </a:lnTo>
                        <a:lnTo>
                          <a:pt x="400050" y="1117284"/>
                        </a:lnTo>
                        <a:lnTo>
                          <a:pt x="328614" y="1083944"/>
                        </a:lnTo>
                        <a:lnTo>
                          <a:pt x="228600" y="1203008"/>
                        </a:lnTo>
                        <a:lnTo>
                          <a:pt x="152400" y="1117284"/>
                        </a:lnTo>
                        <a:lnTo>
                          <a:pt x="185738" y="1088708"/>
                        </a:lnTo>
                        <a:lnTo>
                          <a:pt x="185738" y="993458"/>
                        </a:lnTo>
                        <a:lnTo>
                          <a:pt x="66674" y="979170"/>
                        </a:lnTo>
                        <a:lnTo>
                          <a:pt x="2768" y="938502"/>
                        </a:lnTo>
                        <a:lnTo>
                          <a:pt x="0" y="888684"/>
                        </a:lnTo>
                        <a:lnTo>
                          <a:pt x="23814" y="841058"/>
                        </a:lnTo>
                        <a:lnTo>
                          <a:pt x="64328" y="732306"/>
                        </a:lnTo>
                        <a:lnTo>
                          <a:pt x="76200" y="750570"/>
                        </a:lnTo>
                        <a:lnTo>
                          <a:pt x="109538" y="750570"/>
                        </a:lnTo>
                        <a:lnTo>
                          <a:pt x="166688" y="841058"/>
                        </a:lnTo>
                        <a:lnTo>
                          <a:pt x="214314" y="841058"/>
                        </a:lnTo>
                        <a:lnTo>
                          <a:pt x="319088" y="902970"/>
                        </a:lnTo>
                        <a:lnTo>
                          <a:pt x="376238" y="902970"/>
                        </a:lnTo>
                        <a:lnTo>
                          <a:pt x="376238" y="817244"/>
                        </a:lnTo>
                        <a:lnTo>
                          <a:pt x="442914" y="712470"/>
                        </a:lnTo>
                        <a:lnTo>
                          <a:pt x="452438" y="626744"/>
                        </a:lnTo>
                        <a:lnTo>
                          <a:pt x="557214" y="488632"/>
                        </a:lnTo>
                        <a:lnTo>
                          <a:pt x="552450" y="312420"/>
                        </a:lnTo>
                        <a:lnTo>
                          <a:pt x="600074" y="260032"/>
                        </a:lnTo>
                        <a:lnTo>
                          <a:pt x="585788" y="188596"/>
                        </a:lnTo>
                        <a:lnTo>
                          <a:pt x="609600" y="145732"/>
                        </a:lnTo>
                        <a:lnTo>
                          <a:pt x="628952" y="4462"/>
                        </a:lnTo>
                        <a:lnTo>
                          <a:pt x="659130" y="15240"/>
                        </a:lnTo>
                        <a:lnTo>
                          <a:pt x="742950" y="15240"/>
                        </a:lnTo>
                        <a:lnTo>
                          <a:pt x="8343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7" name="フリーフォーム: 図形 1626">
                    <a:extLst>
                      <a:ext uri="{FF2B5EF4-FFF2-40B4-BE49-F238E27FC236}">
                        <a16:creationId xmlns:a16="http://schemas.microsoft.com/office/drawing/2014/main" id="{BFA883DE-FD7C-4F52-80EC-73D032C755E9}"/>
                      </a:ext>
                    </a:extLst>
                  </p:cNvPr>
                  <p:cNvSpPr/>
                  <p:nvPr/>
                </p:nvSpPr>
                <p:spPr>
                  <a:xfrm>
                    <a:off x="24036338" y="31375350"/>
                    <a:ext cx="538162" cy="561974"/>
                  </a:xfrm>
                  <a:custGeom>
                    <a:avLst/>
                    <a:gdLst>
                      <a:gd name="connsiteX0" fmla="*/ 185738 w 538162"/>
                      <a:gd name="connsiteY0" fmla="*/ 0 h 561974"/>
                      <a:gd name="connsiteX1" fmla="*/ 276226 w 538162"/>
                      <a:gd name="connsiteY1" fmla="*/ 42862 h 561974"/>
                      <a:gd name="connsiteX2" fmla="*/ 290512 w 538162"/>
                      <a:gd name="connsiteY2" fmla="*/ 85726 h 561974"/>
                      <a:gd name="connsiteX3" fmla="*/ 390526 w 538162"/>
                      <a:gd name="connsiteY3" fmla="*/ 100014 h 561974"/>
                      <a:gd name="connsiteX4" fmla="*/ 400050 w 538162"/>
                      <a:gd name="connsiteY4" fmla="*/ 47626 h 561974"/>
                      <a:gd name="connsiteX5" fmla="*/ 461962 w 538162"/>
                      <a:gd name="connsiteY5" fmla="*/ 47626 h 561974"/>
                      <a:gd name="connsiteX6" fmla="*/ 509776 w 538162"/>
                      <a:gd name="connsiteY6" fmla="*/ 57188 h 561974"/>
                      <a:gd name="connsiteX7" fmla="*/ 504826 w 538162"/>
                      <a:gd name="connsiteY7" fmla="*/ 119062 h 561974"/>
                      <a:gd name="connsiteX8" fmla="*/ 452438 w 538162"/>
                      <a:gd name="connsiteY8" fmla="*/ 161926 h 561974"/>
                      <a:gd name="connsiteX9" fmla="*/ 533400 w 538162"/>
                      <a:gd name="connsiteY9" fmla="*/ 209550 h 561974"/>
                      <a:gd name="connsiteX10" fmla="*/ 538162 w 538162"/>
                      <a:gd name="connsiteY10" fmla="*/ 285750 h 561974"/>
                      <a:gd name="connsiteX11" fmla="*/ 485774 w 538162"/>
                      <a:gd name="connsiteY11" fmla="*/ 366714 h 561974"/>
                      <a:gd name="connsiteX12" fmla="*/ 514350 w 538162"/>
                      <a:gd name="connsiteY12" fmla="*/ 561974 h 561974"/>
                      <a:gd name="connsiteX13" fmla="*/ 346710 w 538162"/>
                      <a:gd name="connsiteY13" fmla="*/ 561974 h 561974"/>
                      <a:gd name="connsiteX14" fmla="*/ 357186 w 538162"/>
                      <a:gd name="connsiteY14" fmla="*/ 509588 h 561974"/>
                      <a:gd name="connsiteX15" fmla="*/ 309562 w 538162"/>
                      <a:gd name="connsiteY15" fmla="*/ 452438 h 561974"/>
                      <a:gd name="connsiteX16" fmla="*/ 161926 w 538162"/>
                      <a:gd name="connsiteY16" fmla="*/ 371474 h 561974"/>
                      <a:gd name="connsiteX17" fmla="*/ 142874 w 538162"/>
                      <a:gd name="connsiteY17" fmla="*/ 300038 h 561974"/>
                      <a:gd name="connsiteX18" fmla="*/ 0 w 538162"/>
                      <a:gd name="connsiteY18" fmla="*/ 266700 h 561974"/>
                      <a:gd name="connsiteX19" fmla="*/ 23812 w 538162"/>
                      <a:gd name="connsiteY19" fmla="*/ 204788 h 561974"/>
                      <a:gd name="connsiteX20" fmla="*/ 128586 w 538162"/>
                      <a:gd name="connsiteY20" fmla="*/ 185738 h 561974"/>
                      <a:gd name="connsiteX21" fmla="*/ 142874 w 538162"/>
                      <a:gd name="connsiteY21" fmla="*/ 138114 h 561974"/>
                      <a:gd name="connsiteX22" fmla="*/ 209550 w 538162"/>
                      <a:gd name="connsiteY22" fmla="*/ 104774 h 561974"/>
                      <a:gd name="connsiteX23" fmla="*/ 166686 w 538162"/>
                      <a:gd name="connsiteY23" fmla="*/ 61914 h 561974"/>
                      <a:gd name="connsiteX24" fmla="*/ 185738 w 538162"/>
                      <a:gd name="connsiteY24" fmla="*/ 0 h 561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38162" h="561974">
                        <a:moveTo>
                          <a:pt x="185738" y="0"/>
                        </a:moveTo>
                        <a:lnTo>
                          <a:pt x="276226" y="42862"/>
                        </a:lnTo>
                        <a:lnTo>
                          <a:pt x="290512" y="85726"/>
                        </a:lnTo>
                        <a:lnTo>
                          <a:pt x="390526" y="100014"/>
                        </a:lnTo>
                        <a:lnTo>
                          <a:pt x="400050" y="47626"/>
                        </a:lnTo>
                        <a:lnTo>
                          <a:pt x="461962" y="47626"/>
                        </a:lnTo>
                        <a:lnTo>
                          <a:pt x="509776" y="57188"/>
                        </a:lnTo>
                        <a:lnTo>
                          <a:pt x="504826" y="119062"/>
                        </a:lnTo>
                        <a:lnTo>
                          <a:pt x="452438" y="161926"/>
                        </a:lnTo>
                        <a:lnTo>
                          <a:pt x="533400" y="209550"/>
                        </a:lnTo>
                        <a:lnTo>
                          <a:pt x="538162" y="285750"/>
                        </a:lnTo>
                        <a:lnTo>
                          <a:pt x="485774" y="366714"/>
                        </a:lnTo>
                        <a:lnTo>
                          <a:pt x="514350" y="561974"/>
                        </a:lnTo>
                        <a:lnTo>
                          <a:pt x="346710" y="561974"/>
                        </a:lnTo>
                        <a:lnTo>
                          <a:pt x="357186" y="509588"/>
                        </a:lnTo>
                        <a:lnTo>
                          <a:pt x="309562" y="452438"/>
                        </a:lnTo>
                        <a:lnTo>
                          <a:pt x="161926" y="371474"/>
                        </a:lnTo>
                        <a:lnTo>
                          <a:pt x="142874" y="300038"/>
                        </a:lnTo>
                        <a:lnTo>
                          <a:pt x="0" y="266700"/>
                        </a:lnTo>
                        <a:lnTo>
                          <a:pt x="23812" y="204788"/>
                        </a:lnTo>
                        <a:lnTo>
                          <a:pt x="128586" y="185738"/>
                        </a:lnTo>
                        <a:lnTo>
                          <a:pt x="142874" y="138114"/>
                        </a:lnTo>
                        <a:lnTo>
                          <a:pt x="209550" y="104774"/>
                        </a:lnTo>
                        <a:lnTo>
                          <a:pt x="166686" y="61914"/>
                        </a:lnTo>
                        <a:lnTo>
                          <a:pt x="1857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8" name="フリーフォーム: 図形 1627">
                    <a:extLst>
                      <a:ext uri="{FF2B5EF4-FFF2-40B4-BE49-F238E27FC236}">
                        <a16:creationId xmlns:a16="http://schemas.microsoft.com/office/drawing/2014/main" id="{E8C4EC35-46A6-4E90-A111-989015C1B456}"/>
                      </a:ext>
                    </a:extLst>
                  </p:cNvPr>
                  <p:cNvSpPr/>
                  <p:nvPr/>
                </p:nvSpPr>
                <p:spPr>
                  <a:xfrm>
                    <a:off x="24112538" y="32056510"/>
                    <a:ext cx="557428" cy="500748"/>
                  </a:xfrm>
                  <a:custGeom>
                    <a:avLst/>
                    <a:gdLst>
                      <a:gd name="connsiteX0" fmla="*/ 145226 w 557428"/>
                      <a:gd name="connsiteY0" fmla="*/ 0 h 500748"/>
                      <a:gd name="connsiteX1" fmla="*/ 138112 w 557428"/>
                      <a:gd name="connsiteY1" fmla="*/ 28454 h 500748"/>
                      <a:gd name="connsiteX2" fmla="*/ 190500 w 557428"/>
                      <a:gd name="connsiteY2" fmla="*/ 80840 h 500748"/>
                      <a:gd name="connsiteX3" fmla="*/ 242886 w 557428"/>
                      <a:gd name="connsiteY3" fmla="*/ 18928 h 500748"/>
                      <a:gd name="connsiteX4" fmla="*/ 295274 w 557428"/>
                      <a:gd name="connsiteY4" fmla="*/ 71314 h 500748"/>
                      <a:gd name="connsiteX5" fmla="*/ 328612 w 557428"/>
                      <a:gd name="connsiteY5" fmla="*/ 152278 h 500748"/>
                      <a:gd name="connsiteX6" fmla="*/ 461962 w 557428"/>
                      <a:gd name="connsiteY6" fmla="*/ 99890 h 500748"/>
                      <a:gd name="connsiteX7" fmla="*/ 557428 w 557428"/>
                      <a:gd name="connsiteY7" fmla="*/ 103868 h 500748"/>
                      <a:gd name="connsiteX8" fmla="*/ 557212 w 557428"/>
                      <a:gd name="connsiteY8" fmla="*/ 106240 h 500748"/>
                      <a:gd name="connsiteX9" fmla="*/ 373062 w 557428"/>
                      <a:gd name="connsiteY9" fmla="*/ 284040 h 500748"/>
                      <a:gd name="connsiteX10" fmla="*/ 360362 w 557428"/>
                      <a:gd name="connsiteY10" fmla="*/ 423740 h 500748"/>
                      <a:gd name="connsiteX11" fmla="*/ 277812 w 557428"/>
                      <a:gd name="connsiteY11" fmla="*/ 436440 h 500748"/>
                      <a:gd name="connsiteX12" fmla="*/ 207962 w 557428"/>
                      <a:gd name="connsiteY12" fmla="*/ 499940 h 500748"/>
                      <a:gd name="connsiteX13" fmla="*/ 204732 w 557428"/>
                      <a:gd name="connsiteY13" fmla="*/ 500748 h 500748"/>
                      <a:gd name="connsiteX14" fmla="*/ 142874 w 557428"/>
                      <a:gd name="connsiteY14" fmla="*/ 433266 h 500748"/>
                      <a:gd name="connsiteX15" fmla="*/ 180974 w 557428"/>
                      <a:gd name="connsiteY15" fmla="*/ 385642 h 500748"/>
                      <a:gd name="connsiteX16" fmla="*/ 119062 w 557428"/>
                      <a:gd name="connsiteY16" fmla="*/ 338016 h 500748"/>
                      <a:gd name="connsiteX17" fmla="*/ 66674 w 557428"/>
                      <a:gd name="connsiteY17" fmla="*/ 361830 h 500748"/>
                      <a:gd name="connsiteX18" fmla="*/ 0 w 557428"/>
                      <a:gd name="connsiteY18" fmla="*/ 328490 h 500748"/>
                      <a:gd name="connsiteX19" fmla="*/ 0 w 557428"/>
                      <a:gd name="connsiteY19" fmla="*/ 204666 h 500748"/>
                      <a:gd name="connsiteX20" fmla="*/ 61912 w 557428"/>
                      <a:gd name="connsiteY20" fmla="*/ 166566 h 500748"/>
                      <a:gd name="connsiteX21" fmla="*/ 71438 w 557428"/>
                      <a:gd name="connsiteY21" fmla="*/ 52266 h 500748"/>
                      <a:gd name="connsiteX22" fmla="*/ 145226 w 557428"/>
                      <a:gd name="connsiteY22" fmla="*/ 0 h 500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57428" h="500748">
                        <a:moveTo>
                          <a:pt x="145226" y="0"/>
                        </a:moveTo>
                        <a:lnTo>
                          <a:pt x="138112" y="28454"/>
                        </a:lnTo>
                        <a:lnTo>
                          <a:pt x="190500" y="80840"/>
                        </a:lnTo>
                        <a:lnTo>
                          <a:pt x="242886" y="18928"/>
                        </a:lnTo>
                        <a:lnTo>
                          <a:pt x="295274" y="71314"/>
                        </a:lnTo>
                        <a:lnTo>
                          <a:pt x="328612" y="152278"/>
                        </a:lnTo>
                        <a:lnTo>
                          <a:pt x="461962" y="99890"/>
                        </a:lnTo>
                        <a:lnTo>
                          <a:pt x="557428" y="103868"/>
                        </a:lnTo>
                        <a:lnTo>
                          <a:pt x="557212" y="106240"/>
                        </a:lnTo>
                        <a:lnTo>
                          <a:pt x="373062" y="284040"/>
                        </a:lnTo>
                        <a:lnTo>
                          <a:pt x="360362" y="423740"/>
                        </a:lnTo>
                        <a:lnTo>
                          <a:pt x="277812" y="436440"/>
                        </a:lnTo>
                        <a:lnTo>
                          <a:pt x="207962" y="499940"/>
                        </a:lnTo>
                        <a:lnTo>
                          <a:pt x="204732" y="500748"/>
                        </a:lnTo>
                        <a:lnTo>
                          <a:pt x="142874" y="433266"/>
                        </a:lnTo>
                        <a:lnTo>
                          <a:pt x="180974" y="385642"/>
                        </a:lnTo>
                        <a:lnTo>
                          <a:pt x="119062" y="338016"/>
                        </a:lnTo>
                        <a:lnTo>
                          <a:pt x="66674" y="361830"/>
                        </a:lnTo>
                        <a:lnTo>
                          <a:pt x="0" y="328490"/>
                        </a:lnTo>
                        <a:lnTo>
                          <a:pt x="0" y="204666"/>
                        </a:lnTo>
                        <a:lnTo>
                          <a:pt x="61912" y="166566"/>
                        </a:lnTo>
                        <a:lnTo>
                          <a:pt x="71438" y="52266"/>
                        </a:lnTo>
                        <a:lnTo>
                          <a:pt x="1452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6EE3D02C-EE4A-4367-9FDD-FDFC971D4AB7}"/>
                      </a:ext>
                    </a:extLst>
                  </p:cNvPr>
                  <p:cNvSpPr/>
                  <p:nvPr/>
                </p:nvSpPr>
                <p:spPr>
                  <a:xfrm>
                    <a:off x="22469486" y="32599312"/>
                    <a:ext cx="385752" cy="426356"/>
                  </a:xfrm>
                  <a:custGeom>
                    <a:avLst/>
                    <a:gdLst>
                      <a:gd name="connsiteX0" fmla="*/ 176202 w 385752"/>
                      <a:gd name="connsiteY0" fmla="*/ 0 h 426356"/>
                      <a:gd name="connsiteX1" fmla="*/ 323838 w 385752"/>
                      <a:gd name="connsiteY1" fmla="*/ 23812 h 426356"/>
                      <a:gd name="connsiteX2" fmla="*/ 385752 w 385752"/>
                      <a:gd name="connsiteY2" fmla="*/ 76200 h 426356"/>
                      <a:gd name="connsiteX3" fmla="*/ 371464 w 385752"/>
                      <a:gd name="connsiteY3" fmla="*/ 166688 h 426356"/>
                      <a:gd name="connsiteX4" fmla="*/ 291834 w 385752"/>
                      <a:gd name="connsiteY4" fmla="*/ 304998 h 426356"/>
                      <a:gd name="connsiteX5" fmla="*/ 282564 w 385752"/>
                      <a:gd name="connsiteY5" fmla="*/ 306388 h 426356"/>
                      <a:gd name="connsiteX6" fmla="*/ 257164 w 385752"/>
                      <a:gd name="connsiteY6" fmla="*/ 350838 h 426356"/>
                      <a:gd name="connsiteX7" fmla="*/ 225414 w 385752"/>
                      <a:gd name="connsiteY7" fmla="*/ 414338 h 426356"/>
                      <a:gd name="connsiteX8" fmla="*/ 92064 w 385752"/>
                      <a:gd name="connsiteY8" fmla="*/ 420688 h 426356"/>
                      <a:gd name="connsiteX9" fmla="*/ 7058 w 385752"/>
                      <a:gd name="connsiteY9" fmla="*/ 426356 h 426356"/>
                      <a:gd name="connsiteX10" fmla="*/ 0 w 385752"/>
                      <a:gd name="connsiteY10" fmla="*/ 323988 h 426356"/>
                      <a:gd name="connsiteX11" fmla="*/ 109526 w 385752"/>
                      <a:gd name="connsiteY11" fmla="*/ 333376 h 426356"/>
                      <a:gd name="connsiteX12" fmla="*/ 138102 w 385752"/>
                      <a:gd name="connsiteY12" fmla="*/ 300038 h 426356"/>
                      <a:gd name="connsiteX13" fmla="*/ 195252 w 385752"/>
                      <a:gd name="connsiteY13" fmla="*/ 185738 h 426356"/>
                      <a:gd name="connsiteX14" fmla="*/ 67822 w 385752"/>
                      <a:gd name="connsiteY14" fmla="*/ 158706 h 426356"/>
                      <a:gd name="connsiteX15" fmla="*/ 61902 w 385752"/>
                      <a:gd name="connsiteY15" fmla="*/ 114300 h 426356"/>
                      <a:gd name="connsiteX16" fmla="*/ 170934 w 385752"/>
                      <a:gd name="connsiteY16" fmla="*/ 526 h 426356"/>
                      <a:gd name="connsiteX17" fmla="*/ 176202 w 385752"/>
                      <a:gd name="connsiteY17" fmla="*/ 0 h 426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85752" h="426356">
                        <a:moveTo>
                          <a:pt x="176202" y="0"/>
                        </a:moveTo>
                        <a:lnTo>
                          <a:pt x="323838" y="23812"/>
                        </a:lnTo>
                        <a:lnTo>
                          <a:pt x="385752" y="76200"/>
                        </a:lnTo>
                        <a:lnTo>
                          <a:pt x="371464" y="166688"/>
                        </a:lnTo>
                        <a:lnTo>
                          <a:pt x="291834" y="304998"/>
                        </a:lnTo>
                        <a:lnTo>
                          <a:pt x="282564" y="306388"/>
                        </a:lnTo>
                        <a:lnTo>
                          <a:pt x="257164" y="350838"/>
                        </a:lnTo>
                        <a:lnTo>
                          <a:pt x="225414" y="414338"/>
                        </a:lnTo>
                        <a:lnTo>
                          <a:pt x="92064" y="420688"/>
                        </a:lnTo>
                        <a:lnTo>
                          <a:pt x="7058" y="426356"/>
                        </a:lnTo>
                        <a:lnTo>
                          <a:pt x="0" y="323988"/>
                        </a:lnTo>
                        <a:lnTo>
                          <a:pt x="109526" y="333376"/>
                        </a:lnTo>
                        <a:lnTo>
                          <a:pt x="138102" y="300038"/>
                        </a:lnTo>
                        <a:lnTo>
                          <a:pt x="195252" y="185738"/>
                        </a:lnTo>
                        <a:lnTo>
                          <a:pt x="67822" y="158706"/>
                        </a:lnTo>
                        <a:lnTo>
                          <a:pt x="61902" y="114300"/>
                        </a:lnTo>
                        <a:lnTo>
                          <a:pt x="170934" y="526"/>
                        </a:lnTo>
                        <a:lnTo>
                          <a:pt x="1762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0" name="フリーフォーム: 図形 1629">
                    <a:extLst>
                      <a:ext uri="{FF2B5EF4-FFF2-40B4-BE49-F238E27FC236}">
                        <a16:creationId xmlns:a16="http://schemas.microsoft.com/office/drawing/2014/main" id="{CDEEFBCA-10B8-476C-B21E-1B82E8DCFDE6}"/>
                      </a:ext>
                    </a:extLst>
                  </p:cNvPr>
                  <p:cNvSpPr/>
                  <p:nvPr/>
                </p:nvSpPr>
                <p:spPr>
                  <a:xfrm>
                    <a:off x="24166344" y="30652954"/>
                    <a:ext cx="322432" cy="317584"/>
                  </a:xfrm>
                  <a:custGeom>
                    <a:avLst/>
                    <a:gdLst>
                      <a:gd name="connsiteX0" fmla="*/ 163764 w 322432"/>
                      <a:gd name="connsiteY0" fmla="*/ 0 h 317584"/>
                      <a:gd name="connsiteX1" fmla="*/ 284332 w 322432"/>
                      <a:gd name="connsiteY1" fmla="*/ 55646 h 317584"/>
                      <a:gd name="connsiteX2" fmla="*/ 302562 w 322432"/>
                      <a:gd name="connsiteY2" fmla="*/ 48050 h 317584"/>
                      <a:gd name="connsiteX3" fmla="*/ 322432 w 322432"/>
                      <a:gd name="connsiteY3" fmla="*/ 193758 h 317584"/>
                      <a:gd name="connsiteX4" fmla="*/ 298620 w 322432"/>
                      <a:gd name="connsiteY4" fmla="*/ 227096 h 317584"/>
                      <a:gd name="connsiteX5" fmla="*/ 217656 w 322432"/>
                      <a:gd name="connsiteY5" fmla="*/ 217570 h 317584"/>
                      <a:gd name="connsiteX6" fmla="*/ 170032 w 322432"/>
                      <a:gd name="connsiteY6" fmla="*/ 312822 h 317584"/>
                      <a:gd name="connsiteX7" fmla="*/ 17632 w 322432"/>
                      <a:gd name="connsiteY7" fmla="*/ 317584 h 317584"/>
                      <a:gd name="connsiteX8" fmla="*/ 0 w 322432"/>
                      <a:gd name="connsiteY8" fmla="*/ 276894 h 317584"/>
                      <a:gd name="connsiteX9" fmla="*/ 12868 w 322432"/>
                      <a:gd name="connsiteY9" fmla="*/ 265196 h 317584"/>
                      <a:gd name="connsiteX10" fmla="*/ 8106 w 322432"/>
                      <a:gd name="connsiteY10" fmla="*/ 222334 h 317584"/>
                      <a:gd name="connsiteX11" fmla="*/ 46206 w 322432"/>
                      <a:gd name="connsiteY11" fmla="*/ 193758 h 317584"/>
                      <a:gd name="connsiteX12" fmla="*/ 79544 w 322432"/>
                      <a:gd name="connsiteY12" fmla="*/ 169946 h 317584"/>
                      <a:gd name="connsiteX13" fmla="*/ 70020 w 322432"/>
                      <a:gd name="connsiteY13" fmla="*/ 93746 h 317584"/>
                      <a:gd name="connsiteX14" fmla="*/ 163764 w 322432"/>
                      <a:gd name="connsiteY14" fmla="*/ 0 h 317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22432" h="317584">
                        <a:moveTo>
                          <a:pt x="163764" y="0"/>
                        </a:moveTo>
                        <a:lnTo>
                          <a:pt x="284332" y="55646"/>
                        </a:lnTo>
                        <a:lnTo>
                          <a:pt x="302562" y="48050"/>
                        </a:lnTo>
                        <a:lnTo>
                          <a:pt x="322432" y="193758"/>
                        </a:lnTo>
                        <a:lnTo>
                          <a:pt x="298620" y="227096"/>
                        </a:lnTo>
                        <a:lnTo>
                          <a:pt x="217656" y="217570"/>
                        </a:lnTo>
                        <a:lnTo>
                          <a:pt x="170032" y="312822"/>
                        </a:lnTo>
                        <a:lnTo>
                          <a:pt x="17632" y="317584"/>
                        </a:lnTo>
                        <a:lnTo>
                          <a:pt x="0" y="276894"/>
                        </a:lnTo>
                        <a:lnTo>
                          <a:pt x="12868" y="265196"/>
                        </a:lnTo>
                        <a:lnTo>
                          <a:pt x="8106" y="222334"/>
                        </a:lnTo>
                        <a:lnTo>
                          <a:pt x="46206" y="193758"/>
                        </a:lnTo>
                        <a:lnTo>
                          <a:pt x="79544" y="169946"/>
                        </a:lnTo>
                        <a:lnTo>
                          <a:pt x="70020" y="93746"/>
                        </a:lnTo>
                        <a:lnTo>
                          <a:pt x="1637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1" name="フリーフォーム: 図形 1630">
                    <a:extLst>
                      <a:ext uri="{FF2B5EF4-FFF2-40B4-BE49-F238E27FC236}">
                        <a16:creationId xmlns:a16="http://schemas.microsoft.com/office/drawing/2014/main" id="{671E7C5E-C6B3-444B-841D-8081AD21E456}"/>
                      </a:ext>
                    </a:extLst>
                  </p:cNvPr>
                  <p:cNvSpPr/>
                  <p:nvPr/>
                </p:nvSpPr>
                <p:spPr>
                  <a:xfrm>
                    <a:off x="23622000" y="31151512"/>
                    <a:ext cx="338138" cy="375834"/>
                  </a:xfrm>
                  <a:custGeom>
                    <a:avLst/>
                    <a:gdLst>
                      <a:gd name="connsiteX0" fmla="*/ 119064 w 338138"/>
                      <a:gd name="connsiteY0" fmla="*/ 0 h 375834"/>
                      <a:gd name="connsiteX1" fmla="*/ 219076 w 338138"/>
                      <a:gd name="connsiteY1" fmla="*/ 38100 h 375834"/>
                      <a:gd name="connsiteX2" fmla="*/ 271464 w 338138"/>
                      <a:gd name="connsiteY2" fmla="*/ 9526 h 375834"/>
                      <a:gd name="connsiteX3" fmla="*/ 323850 w 338138"/>
                      <a:gd name="connsiteY3" fmla="*/ 23812 h 375834"/>
                      <a:gd name="connsiteX4" fmla="*/ 338138 w 338138"/>
                      <a:gd name="connsiteY4" fmla="*/ 176212 h 375834"/>
                      <a:gd name="connsiteX5" fmla="*/ 314324 w 338138"/>
                      <a:gd name="connsiteY5" fmla="*/ 257176 h 375834"/>
                      <a:gd name="connsiteX6" fmla="*/ 285750 w 338138"/>
                      <a:gd name="connsiteY6" fmla="*/ 304800 h 375834"/>
                      <a:gd name="connsiteX7" fmla="*/ 159828 w 338138"/>
                      <a:gd name="connsiteY7" fmla="*/ 375834 h 375834"/>
                      <a:gd name="connsiteX8" fmla="*/ 61912 w 338138"/>
                      <a:gd name="connsiteY8" fmla="*/ 285752 h 375834"/>
                      <a:gd name="connsiteX9" fmla="*/ 0 w 338138"/>
                      <a:gd name="connsiteY9" fmla="*/ 228600 h 375834"/>
                      <a:gd name="connsiteX10" fmla="*/ 28576 w 338138"/>
                      <a:gd name="connsiteY10" fmla="*/ 176212 h 375834"/>
                      <a:gd name="connsiteX11" fmla="*/ 42864 w 338138"/>
                      <a:gd name="connsiteY11" fmla="*/ 100012 h 375834"/>
                      <a:gd name="connsiteX12" fmla="*/ 119064 w 338138"/>
                      <a:gd name="connsiteY12" fmla="*/ 0 h 375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38138" h="375834">
                        <a:moveTo>
                          <a:pt x="119064" y="0"/>
                        </a:moveTo>
                        <a:lnTo>
                          <a:pt x="219076" y="38100"/>
                        </a:lnTo>
                        <a:lnTo>
                          <a:pt x="271464" y="9526"/>
                        </a:lnTo>
                        <a:lnTo>
                          <a:pt x="323850" y="23812"/>
                        </a:lnTo>
                        <a:lnTo>
                          <a:pt x="338138" y="176212"/>
                        </a:lnTo>
                        <a:lnTo>
                          <a:pt x="314324" y="257176"/>
                        </a:lnTo>
                        <a:lnTo>
                          <a:pt x="285750" y="304800"/>
                        </a:lnTo>
                        <a:lnTo>
                          <a:pt x="159828" y="375834"/>
                        </a:lnTo>
                        <a:lnTo>
                          <a:pt x="61912" y="285752"/>
                        </a:lnTo>
                        <a:lnTo>
                          <a:pt x="0" y="228600"/>
                        </a:lnTo>
                        <a:lnTo>
                          <a:pt x="28576" y="176212"/>
                        </a:lnTo>
                        <a:lnTo>
                          <a:pt x="42864" y="100012"/>
                        </a:lnTo>
                        <a:lnTo>
                          <a:pt x="1190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2" name="フリーフォーム: 図形 1631">
                    <a:extLst>
                      <a:ext uri="{FF2B5EF4-FFF2-40B4-BE49-F238E27FC236}">
                        <a16:creationId xmlns:a16="http://schemas.microsoft.com/office/drawing/2014/main" id="{5C01C278-CFF8-4162-9AFD-FE3392B174F6}"/>
                      </a:ext>
                    </a:extLst>
                  </p:cNvPr>
                  <p:cNvSpPr/>
                  <p:nvPr/>
                </p:nvSpPr>
                <p:spPr>
                  <a:xfrm>
                    <a:off x="22464712" y="32123064"/>
                    <a:ext cx="404812" cy="497532"/>
                  </a:xfrm>
                  <a:custGeom>
                    <a:avLst/>
                    <a:gdLst>
                      <a:gd name="connsiteX0" fmla="*/ 309564 w 404812"/>
                      <a:gd name="connsiteY0" fmla="*/ 0 h 497532"/>
                      <a:gd name="connsiteX1" fmla="*/ 342900 w 404812"/>
                      <a:gd name="connsiteY1" fmla="*/ 42860 h 497532"/>
                      <a:gd name="connsiteX2" fmla="*/ 304800 w 404812"/>
                      <a:gd name="connsiteY2" fmla="*/ 95248 h 497532"/>
                      <a:gd name="connsiteX3" fmla="*/ 295276 w 404812"/>
                      <a:gd name="connsiteY3" fmla="*/ 180974 h 497532"/>
                      <a:gd name="connsiteX4" fmla="*/ 357188 w 404812"/>
                      <a:gd name="connsiteY4" fmla="*/ 233360 h 497532"/>
                      <a:gd name="connsiteX5" fmla="*/ 347664 w 404812"/>
                      <a:gd name="connsiteY5" fmla="*/ 371474 h 497532"/>
                      <a:gd name="connsiteX6" fmla="*/ 404812 w 404812"/>
                      <a:gd name="connsiteY6" fmla="*/ 428624 h 497532"/>
                      <a:gd name="connsiteX7" fmla="*/ 312934 w 404812"/>
                      <a:gd name="connsiteY7" fmla="*/ 497532 h 497532"/>
                      <a:gd name="connsiteX8" fmla="*/ 180976 w 404812"/>
                      <a:gd name="connsiteY8" fmla="*/ 476248 h 497532"/>
                      <a:gd name="connsiteX9" fmla="*/ 175708 w 404812"/>
                      <a:gd name="connsiteY9" fmla="*/ 476774 h 497532"/>
                      <a:gd name="connsiteX10" fmla="*/ 176212 w 404812"/>
                      <a:gd name="connsiteY10" fmla="*/ 476248 h 497532"/>
                      <a:gd name="connsiteX11" fmla="*/ 57152 w 404812"/>
                      <a:gd name="connsiteY11" fmla="*/ 414336 h 497532"/>
                      <a:gd name="connsiteX12" fmla="*/ 47542 w 404812"/>
                      <a:gd name="connsiteY12" fmla="*/ 418514 h 497532"/>
                      <a:gd name="connsiteX13" fmla="*/ 38100 w 404812"/>
                      <a:gd name="connsiteY13" fmla="*/ 352424 h 497532"/>
                      <a:gd name="connsiteX14" fmla="*/ 0 w 404812"/>
                      <a:gd name="connsiteY14" fmla="*/ 319086 h 497532"/>
                      <a:gd name="connsiteX15" fmla="*/ 4764 w 404812"/>
                      <a:gd name="connsiteY15" fmla="*/ 242886 h 497532"/>
                      <a:gd name="connsiteX16" fmla="*/ 109538 w 404812"/>
                      <a:gd name="connsiteY16" fmla="*/ 242886 h 497532"/>
                      <a:gd name="connsiteX17" fmla="*/ 147638 w 404812"/>
                      <a:gd name="connsiteY17" fmla="*/ 123824 h 497532"/>
                      <a:gd name="connsiteX18" fmla="*/ 214312 w 404812"/>
                      <a:gd name="connsiteY18" fmla="*/ 80960 h 497532"/>
                      <a:gd name="connsiteX19" fmla="*/ 233364 w 404812"/>
                      <a:gd name="connsiteY19" fmla="*/ 23812 h 497532"/>
                      <a:gd name="connsiteX20" fmla="*/ 223346 w 404812"/>
                      <a:gd name="connsiteY20" fmla="*/ 13794 h 497532"/>
                      <a:gd name="connsiteX21" fmla="*/ 309564 w 404812"/>
                      <a:gd name="connsiteY21" fmla="*/ 0 h 497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04812" h="497532">
                        <a:moveTo>
                          <a:pt x="309564" y="0"/>
                        </a:moveTo>
                        <a:lnTo>
                          <a:pt x="342900" y="42860"/>
                        </a:lnTo>
                        <a:lnTo>
                          <a:pt x="304800" y="95248"/>
                        </a:lnTo>
                        <a:lnTo>
                          <a:pt x="295276" y="180974"/>
                        </a:lnTo>
                        <a:lnTo>
                          <a:pt x="357188" y="233360"/>
                        </a:lnTo>
                        <a:lnTo>
                          <a:pt x="347664" y="371474"/>
                        </a:lnTo>
                        <a:lnTo>
                          <a:pt x="404812" y="428624"/>
                        </a:lnTo>
                        <a:lnTo>
                          <a:pt x="312934" y="497532"/>
                        </a:lnTo>
                        <a:lnTo>
                          <a:pt x="180976" y="476248"/>
                        </a:lnTo>
                        <a:lnTo>
                          <a:pt x="175708" y="476774"/>
                        </a:lnTo>
                        <a:lnTo>
                          <a:pt x="176212" y="476248"/>
                        </a:lnTo>
                        <a:lnTo>
                          <a:pt x="57152" y="414336"/>
                        </a:lnTo>
                        <a:lnTo>
                          <a:pt x="47542" y="418514"/>
                        </a:lnTo>
                        <a:lnTo>
                          <a:pt x="38100" y="352424"/>
                        </a:lnTo>
                        <a:lnTo>
                          <a:pt x="0" y="319086"/>
                        </a:lnTo>
                        <a:lnTo>
                          <a:pt x="4764" y="242886"/>
                        </a:lnTo>
                        <a:lnTo>
                          <a:pt x="109538" y="242886"/>
                        </a:lnTo>
                        <a:lnTo>
                          <a:pt x="147638" y="123824"/>
                        </a:lnTo>
                        <a:lnTo>
                          <a:pt x="214312" y="80960"/>
                        </a:lnTo>
                        <a:lnTo>
                          <a:pt x="233364" y="23812"/>
                        </a:lnTo>
                        <a:lnTo>
                          <a:pt x="223346" y="13794"/>
                        </a:lnTo>
                        <a:lnTo>
                          <a:pt x="3095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3" name="フリーフォーム: 図形 1632">
                    <a:extLst>
                      <a:ext uri="{FF2B5EF4-FFF2-40B4-BE49-F238E27FC236}">
                        <a16:creationId xmlns:a16="http://schemas.microsoft.com/office/drawing/2014/main" id="{D6B13FDF-6E1A-4E66-9F16-8017C60A60AF}"/>
                      </a:ext>
                    </a:extLst>
                  </p:cNvPr>
                  <p:cNvSpPr/>
                  <p:nvPr/>
                </p:nvSpPr>
                <p:spPr>
                  <a:xfrm>
                    <a:off x="23341012" y="32411254"/>
                    <a:ext cx="107548" cy="138722"/>
                  </a:xfrm>
                  <a:custGeom>
                    <a:avLst/>
                    <a:gdLst>
                      <a:gd name="connsiteX0" fmla="*/ 94744 w 107548"/>
                      <a:gd name="connsiteY0" fmla="*/ 0 h 138722"/>
                      <a:gd name="connsiteX1" fmla="*/ 107548 w 107548"/>
                      <a:gd name="connsiteY1" fmla="*/ 138722 h 138722"/>
                      <a:gd name="connsiteX2" fmla="*/ 19052 w 107548"/>
                      <a:gd name="connsiteY2" fmla="*/ 135670 h 138722"/>
                      <a:gd name="connsiteX3" fmla="*/ 0 w 107548"/>
                      <a:gd name="connsiteY3" fmla="*/ 111858 h 138722"/>
                      <a:gd name="connsiteX4" fmla="*/ 38100 w 107548"/>
                      <a:gd name="connsiteY4" fmla="*/ 30896 h 138722"/>
                      <a:gd name="connsiteX5" fmla="*/ 94744 w 107548"/>
                      <a:gd name="connsiteY5" fmla="*/ 0 h 138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7548" h="138722">
                        <a:moveTo>
                          <a:pt x="94744" y="0"/>
                        </a:moveTo>
                        <a:lnTo>
                          <a:pt x="107548" y="138722"/>
                        </a:lnTo>
                        <a:lnTo>
                          <a:pt x="19052" y="135670"/>
                        </a:lnTo>
                        <a:lnTo>
                          <a:pt x="0" y="111858"/>
                        </a:lnTo>
                        <a:lnTo>
                          <a:pt x="38100" y="30896"/>
                        </a:lnTo>
                        <a:lnTo>
                          <a:pt x="947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4" name="フリーフォーム: 図形 1633">
                    <a:extLst>
                      <a:ext uri="{FF2B5EF4-FFF2-40B4-BE49-F238E27FC236}">
                        <a16:creationId xmlns:a16="http://schemas.microsoft.com/office/drawing/2014/main" id="{F86165E6-7CFC-43C5-9C76-83D12D4F9D6B}"/>
                      </a:ext>
                    </a:extLst>
                  </p:cNvPr>
                  <p:cNvSpPr/>
                  <p:nvPr/>
                </p:nvSpPr>
                <p:spPr>
                  <a:xfrm>
                    <a:off x="22646640" y="31888298"/>
                    <a:ext cx="680084" cy="553852"/>
                  </a:xfrm>
                  <a:custGeom>
                    <a:avLst/>
                    <a:gdLst>
                      <a:gd name="connsiteX0" fmla="*/ 251138 w 680084"/>
                      <a:gd name="connsiteY0" fmla="*/ 0 h 553852"/>
                      <a:gd name="connsiteX1" fmla="*/ 313372 w 680084"/>
                      <a:gd name="connsiteY1" fmla="*/ 87126 h 553852"/>
                      <a:gd name="connsiteX2" fmla="*/ 370524 w 680084"/>
                      <a:gd name="connsiteY2" fmla="*/ 44266 h 553852"/>
                      <a:gd name="connsiteX3" fmla="*/ 527684 w 680084"/>
                      <a:gd name="connsiteY3" fmla="*/ 1402 h 553852"/>
                      <a:gd name="connsiteX4" fmla="*/ 499110 w 680084"/>
                      <a:gd name="connsiteY4" fmla="*/ 91890 h 553852"/>
                      <a:gd name="connsiteX5" fmla="*/ 670560 w 680084"/>
                      <a:gd name="connsiteY5" fmla="*/ 187140 h 553852"/>
                      <a:gd name="connsiteX6" fmla="*/ 651510 w 680084"/>
                      <a:gd name="connsiteY6" fmla="*/ 282390 h 553852"/>
                      <a:gd name="connsiteX7" fmla="*/ 680084 w 680084"/>
                      <a:gd name="connsiteY7" fmla="*/ 344302 h 553852"/>
                      <a:gd name="connsiteX8" fmla="*/ 670560 w 680084"/>
                      <a:gd name="connsiteY8" fmla="*/ 387166 h 553852"/>
                      <a:gd name="connsiteX9" fmla="*/ 673116 w 680084"/>
                      <a:gd name="connsiteY9" fmla="*/ 387592 h 553852"/>
                      <a:gd name="connsiteX10" fmla="*/ 661036 w 680084"/>
                      <a:gd name="connsiteY10" fmla="*/ 468126 h 553852"/>
                      <a:gd name="connsiteX11" fmla="*/ 556260 w 680084"/>
                      <a:gd name="connsiteY11" fmla="*/ 468126 h 553852"/>
                      <a:gd name="connsiteX12" fmla="*/ 513398 w 680084"/>
                      <a:gd name="connsiteY12" fmla="*/ 544326 h 553852"/>
                      <a:gd name="connsiteX13" fmla="*/ 432436 w 680084"/>
                      <a:gd name="connsiteY13" fmla="*/ 553852 h 553852"/>
                      <a:gd name="connsiteX14" fmla="*/ 422910 w 680084"/>
                      <a:gd name="connsiteY14" fmla="*/ 453840 h 553852"/>
                      <a:gd name="connsiteX15" fmla="*/ 294324 w 680084"/>
                      <a:gd name="connsiteY15" fmla="*/ 406214 h 553852"/>
                      <a:gd name="connsiteX16" fmla="*/ 246698 w 680084"/>
                      <a:gd name="connsiteY16" fmla="*/ 458602 h 553852"/>
                      <a:gd name="connsiteX17" fmla="*/ 175212 w 680084"/>
                      <a:gd name="connsiteY17" fmla="*/ 468814 h 553852"/>
                      <a:gd name="connsiteX18" fmla="*/ 175260 w 680084"/>
                      <a:gd name="connsiteY18" fmla="*/ 468126 h 553852"/>
                      <a:gd name="connsiteX19" fmla="*/ 113348 w 680084"/>
                      <a:gd name="connsiteY19" fmla="*/ 415740 h 553852"/>
                      <a:gd name="connsiteX20" fmla="*/ 122872 w 680084"/>
                      <a:gd name="connsiteY20" fmla="*/ 330014 h 553852"/>
                      <a:gd name="connsiteX21" fmla="*/ 160972 w 680084"/>
                      <a:gd name="connsiteY21" fmla="*/ 277626 h 553852"/>
                      <a:gd name="connsiteX22" fmla="*/ 127636 w 680084"/>
                      <a:gd name="connsiteY22" fmla="*/ 234766 h 553852"/>
                      <a:gd name="connsiteX23" fmla="*/ 41418 w 680084"/>
                      <a:gd name="connsiteY23" fmla="*/ 248560 h 553852"/>
                      <a:gd name="connsiteX24" fmla="*/ 8572 w 680084"/>
                      <a:gd name="connsiteY24" fmla="*/ 215714 h 553852"/>
                      <a:gd name="connsiteX25" fmla="*/ 0 w 680084"/>
                      <a:gd name="connsiteY25" fmla="*/ 182378 h 553852"/>
                      <a:gd name="connsiteX26" fmla="*/ 18098 w 680084"/>
                      <a:gd name="connsiteY26" fmla="*/ 182378 h 553852"/>
                      <a:gd name="connsiteX27" fmla="*/ 99060 w 680084"/>
                      <a:gd name="connsiteY27" fmla="*/ 125226 h 553852"/>
                      <a:gd name="connsiteX28" fmla="*/ 127636 w 680084"/>
                      <a:gd name="connsiteY28" fmla="*/ 72840 h 553852"/>
                      <a:gd name="connsiteX29" fmla="*/ 251460 w 680084"/>
                      <a:gd name="connsiteY29" fmla="*/ 1402 h 553852"/>
                      <a:gd name="connsiteX30" fmla="*/ 251138 w 680084"/>
                      <a:gd name="connsiteY30" fmla="*/ 0 h 553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80084" h="553852">
                        <a:moveTo>
                          <a:pt x="251138" y="0"/>
                        </a:moveTo>
                        <a:lnTo>
                          <a:pt x="313372" y="87126"/>
                        </a:lnTo>
                        <a:lnTo>
                          <a:pt x="370524" y="44266"/>
                        </a:lnTo>
                        <a:lnTo>
                          <a:pt x="527684" y="1402"/>
                        </a:lnTo>
                        <a:lnTo>
                          <a:pt x="499110" y="91890"/>
                        </a:lnTo>
                        <a:lnTo>
                          <a:pt x="670560" y="187140"/>
                        </a:lnTo>
                        <a:lnTo>
                          <a:pt x="651510" y="282390"/>
                        </a:lnTo>
                        <a:lnTo>
                          <a:pt x="680084" y="344302"/>
                        </a:lnTo>
                        <a:lnTo>
                          <a:pt x="670560" y="387166"/>
                        </a:lnTo>
                        <a:lnTo>
                          <a:pt x="673116" y="387592"/>
                        </a:lnTo>
                        <a:lnTo>
                          <a:pt x="661036" y="468126"/>
                        </a:lnTo>
                        <a:lnTo>
                          <a:pt x="556260" y="468126"/>
                        </a:lnTo>
                        <a:lnTo>
                          <a:pt x="513398" y="544326"/>
                        </a:lnTo>
                        <a:lnTo>
                          <a:pt x="432436" y="553852"/>
                        </a:lnTo>
                        <a:lnTo>
                          <a:pt x="422910" y="453840"/>
                        </a:lnTo>
                        <a:lnTo>
                          <a:pt x="294324" y="406214"/>
                        </a:lnTo>
                        <a:lnTo>
                          <a:pt x="246698" y="458602"/>
                        </a:lnTo>
                        <a:lnTo>
                          <a:pt x="175212" y="468814"/>
                        </a:lnTo>
                        <a:lnTo>
                          <a:pt x="175260" y="468126"/>
                        </a:lnTo>
                        <a:lnTo>
                          <a:pt x="113348" y="415740"/>
                        </a:lnTo>
                        <a:lnTo>
                          <a:pt x="122872" y="330014"/>
                        </a:lnTo>
                        <a:lnTo>
                          <a:pt x="160972" y="277626"/>
                        </a:lnTo>
                        <a:lnTo>
                          <a:pt x="127636" y="234766"/>
                        </a:lnTo>
                        <a:lnTo>
                          <a:pt x="41418" y="248560"/>
                        </a:lnTo>
                        <a:lnTo>
                          <a:pt x="8572" y="215714"/>
                        </a:lnTo>
                        <a:lnTo>
                          <a:pt x="0" y="182378"/>
                        </a:lnTo>
                        <a:lnTo>
                          <a:pt x="18098" y="182378"/>
                        </a:lnTo>
                        <a:lnTo>
                          <a:pt x="99060" y="125226"/>
                        </a:lnTo>
                        <a:lnTo>
                          <a:pt x="127636" y="72840"/>
                        </a:lnTo>
                        <a:lnTo>
                          <a:pt x="251460" y="1402"/>
                        </a:lnTo>
                        <a:lnTo>
                          <a:pt x="2511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5" name="フリーフォーム: 図形 1634">
                    <a:extLst>
                      <a:ext uri="{FF2B5EF4-FFF2-40B4-BE49-F238E27FC236}">
                        <a16:creationId xmlns:a16="http://schemas.microsoft.com/office/drawing/2014/main" id="{D123331F-8E5F-4A34-829F-2D5C3E73071E}"/>
                      </a:ext>
                    </a:extLst>
                  </p:cNvPr>
                  <p:cNvSpPr/>
                  <p:nvPr/>
                </p:nvSpPr>
                <p:spPr>
                  <a:xfrm>
                    <a:off x="24203024" y="30266640"/>
                    <a:ext cx="981076" cy="1208724"/>
                  </a:xfrm>
                  <a:custGeom>
                    <a:avLst/>
                    <a:gdLst>
                      <a:gd name="connsiteX0" fmla="*/ 516256 w 981076"/>
                      <a:gd name="connsiteY0" fmla="*/ 0 h 1208724"/>
                      <a:gd name="connsiteX1" fmla="*/ 554356 w 981076"/>
                      <a:gd name="connsiteY1" fmla="*/ 45720 h 1208724"/>
                      <a:gd name="connsiteX2" fmla="*/ 589720 w 981076"/>
                      <a:gd name="connsiteY2" fmla="*/ 39826 h 1208724"/>
                      <a:gd name="connsiteX3" fmla="*/ 609600 w 981076"/>
                      <a:gd name="connsiteY3" fmla="*/ 146684 h 1208724"/>
                      <a:gd name="connsiteX4" fmla="*/ 728664 w 981076"/>
                      <a:gd name="connsiteY4" fmla="*/ 208598 h 1208724"/>
                      <a:gd name="connsiteX5" fmla="*/ 913850 w 981076"/>
                      <a:gd name="connsiteY5" fmla="*/ 61136 h 1208724"/>
                      <a:gd name="connsiteX6" fmla="*/ 974726 w 981076"/>
                      <a:gd name="connsiteY6" fmla="*/ 105410 h 1208724"/>
                      <a:gd name="connsiteX7" fmla="*/ 968376 w 981076"/>
                      <a:gd name="connsiteY7" fmla="*/ 143510 h 1208724"/>
                      <a:gd name="connsiteX8" fmla="*/ 981076 w 981076"/>
                      <a:gd name="connsiteY8" fmla="*/ 175260 h 1208724"/>
                      <a:gd name="connsiteX9" fmla="*/ 981076 w 981076"/>
                      <a:gd name="connsiteY9" fmla="*/ 219710 h 1208724"/>
                      <a:gd name="connsiteX10" fmla="*/ 911226 w 981076"/>
                      <a:gd name="connsiteY10" fmla="*/ 187960 h 1208724"/>
                      <a:gd name="connsiteX11" fmla="*/ 841376 w 981076"/>
                      <a:gd name="connsiteY11" fmla="*/ 238760 h 1208724"/>
                      <a:gd name="connsiteX12" fmla="*/ 841376 w 981076"/>
                      <a:gd name="connsiteY12" fmla="*/ 295910 h 1208724"/>
                      <a:gd name="connsiteX13" fmla="*/ 803276 w 981076"/>
                      <a:gd name="connsiteY13" fmla="*/ 416560 h 1208724"/>
                      <a:gd name="connsiteX14" fmla="*/ 746126 w 981076"/>
                      <a:gd name="connsiteY14" fmla="*/ 435610 h 1208724"/>
                      <a:gd name="connsiteX15" fmla="*/ 708026 w 981076"/>
                      <a:gd name="connsiteY15" fmla="*/ 511810 h 1208724"/>
                      <a:gd name="connsiteX16" fmla="*/ 682626 w 981076"/>
                      <a:gd name="connsiteY16" fmla="*/ 613410 h 1208724"/>
                      <a:gd name="connsiteX17" fmla="*/ 581026 w 981076"/>
                      <a:gd name="connsiteY17" fmla="*/ 657860 h 1208724"/>
                      <a:gd name="connsiteX18" fmla="*/ 549276 w 981076"/>
                      <a:gd name="connsiteY18" fmla="*/ 721360 h 1208724"/>
                      <a:gd name="connsiteX19" fmla="*/ 542926 w 981076"/>
                      <a:gd name="connsiteY19" fmla="*/ 765810 h 1208724"/>
                      <a:gd name="connsiteX20" fmla="*/ 606426 w 981076"/>
                      <a:gd name="connsiteY20" fmla="*/ 791210 h 1208724"/>
                      <a:gd name="connsiteX21" fmla="*/ 555626 w 981076"/>
                      <a:gd name="connsiteY21" fmla="*/ 842010 h 1208724"/>
                      <a:gd name="connsiteX22" fmla="*/ 555626 w 981076"/>
                      <a:gd name="connsiteY22" fmla="*/ 930910 h 1208724"/>
                      <a:gd name="connsiteX23" fmla="*/ 543786 w 981076"/>
                      <a:gd name="connsiteY23" fmla="*/ 950152 h 1208724"/>
                      <a:gd name="connsiteX24" fmla="*/ 457200 w 981076"/>
                      <a:gd name="connsiteY24" fmla="*/ 980124 h 1208724"/>
                      <a:gd name="connsiteX25" fmla="*/ 428626 w 981076"/>
                      <a:gd name="connsiteY25" fmla="*/ 1118236 h 1208724"/>
                      <a:gd name="connsiteX26" fmla="*/ 347664 w 981076"/>
                      <a:gd name="connsiteY26" fmla="*/ 1108710 h 1208724"/>
                      <a:gd name="connsiteX27" fmla="*/ 343090 w 981076"/>
                      <a:gd name="connsiteY27" fmla="*/ 1165898 h 1208724"/>
                      <a:gd name="connsiteX28" fmla="*/ 295276 w 981076"/>
                      <a:gd name="connsiteY28" fmla="*/ 1156336 h 1208724"/>
                      <a:gd name="connsiteX29" fmla="*/ 233364 w 981076"/>
                      <a:gd name="connsiteY29" fmla="*/ 1156336 h 1208724"/>
                      <a:gd name="connsiteX30" fmla="*/ 223840 w 981076"/>
                      <a:gd name="connsiteY30" fmla="*/ 1208724 h 1208724"/>
                      <a:gd name="connsiteX31" fmla="*/ 123826 w 981076"/>
                      <a:gd name="connsiteY31" fmla="*/ 1194436 h 1208724"/>
                      <a:gd name="connsiteX32" fmla="*/ 109540 w 981076"/>
                      <a:gd name="connsiteY32" fmla="*/ 1151572 h 1208724"/>
                      <a:gd name="connsiteX33" fmla="*/ 33340 w 981076"/>
                      <a:gd name="connsiteY33" fmla="*/ 1115478 h 1208724"/>
                      <a:gd name="connsiteX34" fmla="*/ 33340 w 981076"/>
                      <a:gd name="connsiteY34" fmla="*/ 1070610 h 1208724"/>
                      <a:gd name="connsiteX35" fmla="*/ 85726 w 981076"/>
                      <a:gd name="connsiteY35" fmla="*/ 980124 h 1208724"/>
                      <a:gd name="connsiteX36" fmla="*/ 57152 w 981076"/>
                      <a:gd name="connsiteY36" fmla="*/ 927736 h 1208724"/>
                      <a:gd name="connsiteX37" fmla="*/ 47626 w 981076"/>
                      <a:gd name="connsiteY37" fmla="*/ 880110 h 1208724"/>
                      <a:gd name="connsiteX38" fmla="*/ 57152 w 981076"/>
                      <a:gd name="connsiteY38" fmla="*/ 803910 h 1208724"/>
                      <a:gd name="connsiteX39" fmla="*/ 19052 w 981076"/>
                      <a:gd name="connsiteY39" fmla="*/ 794384 h 1208724"/>
                      <a:gd name="connsiteX40" fmla="*/ 0 w 981076"/>
                      <a:gd name="connsiteY40" fmla="*/ 737236 h 1208724"/>
                      <a:gd name="connsiteX41" fmla="*/ 20008 w 981076"/>
                      <a:gd name="connsiteY41" fmla="*/ 702678 h 1208724"/>
                      <a:gd name="connsiteX42" fmla="*/ 133352 w 981076"/>
                      <a:gd name="connsiteY42" fmla="*/ 699136 h 1208724"/>
                      <a:gd name="connsiteX43" fmla="*/ 180976 w 981076"/>
                      <a:gd name="connsiteY43" fmla="*/ 603884 h 1208724"/>
                      <a:gd name="connsiteX44" fmla="*/ 261940 w 981076"/>
                      <a:gd name="connsiteY44" fmla="*/ 613410 h 1208724"/>
                      <a:gd name="connsiteX45" fmla="*/ 285752 w 981076"/>
                      <a:gd name="connsiteY45" fmla="*/ 580072 h 1208724"/>
                      <a:gd name="connsiteX46" fmla="*/ 265882 w 981076"/>
                      <a:gd name="connsiteY46" fmla="*/ 434364 h 1208724"/>
                      <a:gd name="connsiteX47" fmla="*/ 304800 w 981076"/>
                      <a:gd name="connsiteY47" fmla="*/ 418148 h 1208724"/>
                      <a:gd name="connsiteX48" fmla="*/ 414340 w 981076"/>
                      <a:gd name="connsiteY48" fmla="*/ 389572 h 1208724"/>
                      <a:gd name="connsiteX49" fmla="*/ 428626 w 981076"/>
                      <a:gd name="connsiteY49" fmla="*/ 246698 h 1208724"/>
                      <a:gd name="connsiteX50" fmla="*/ 404814 w 981076"/>
                      <a:gd name="connsiteY50" fmla="*/ 132398 h 1208724"/>
                      <a:gd name="connsiteX51" fmla="*/ 404814 w 981076"/>
                      <a:gd name="connsiteY51" fmla="*/ 53756 h 1208724"/>
                      <a:gd name="connsiteX52" fmla="*/ 447676 w 981076"/>
                      <a:gd name="connsiteY52" fmla="*/ 45720 h 1208724"/>
                      <a:gd name="connsiteX53" fmla="*/ 516256 w 981076"/>
                      <a:gd name="connsiteY53" fmla="*/ 0 h 1208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981076" h="1208724">
                        <a:moveTo>
                          <a:pt x="516256" y="0"/>
                        </a:moveTo>
                        <a:lnTo>
                          <a:pt x="554356" y="45720"/>
                        </a:lnTo>
                        <a:lnTo>
                          <a:pt x="589720" y="39826"/>
                        </a:lnTo>
                        <a:lnTo>
                          <a:pt x="609600" y="146684"/>
                        </a:lnTo>
                        <a:lnTo>
                          <a:pt x="728664" y="208598"/>
                        </a:lnTo>
                        <a:lnTo>
                          <a:pt x="913850" y="61136"/>
                        </a:lnTo>
                        <a:lnTo>
                          <a:pt x="974726" y="105410"/>
                        </a:lnTo>
                        <a:lnTo>
                          <a:pt x="968376" y="143510"/>
                        </a:lnTo>
                        <a:lnTo>
                          <a:pt x="981076" y="175260"/>
                        </a:lnTo>
                        <a:lnTo>
                          <a:pt x="981076" y="219710"/>
                        </a:lnTo>
                        <a:lnTo>
                          <a:pt x="911226" y="187960"/>
                        </a:lnTo>
                        <a:lnTo>
                          <a:pt x="841376" y="238760"/>
                        </a:lnTo>
                        <a:lnTo>
                          <a:pt x="841376" y="295910"/>
                        </a:lnTo>
                        <a:lnTo>
                          <a:pt x="803276" y="416560"/>
                        </a:lnTo>
                        <a:lnTo>
                          <a:pt x="746126" y="435610"/>
                        </a:lnTo>
                        <a:lnTo>
                          <a:pt x="708026" y="511810"/>
                        </a:lnTo>
                        <a:lnTo>
                          <a:pt x="682626" y="613410"/>
                        </a:lnTo>
                        <a:lnTo>
                          <a:pt x="581026" y="657860"/>
                        </a:lnTo>
                        <a:lnTo>
                          <a:pt x="549276" y="721360"/>
                        </a:lnTo>
                        <a:lnTo>
                          <a:pt x="542926" y="765810"/>
                        </a:lnTo>
                        <a:lnTo>
                          <a:pt x="606426" y="791210"/>
                        </a:lnTo>
                        <a:lnTo>
                          <a:pt x="555626" y="842010"/>
                        </a:lnTo>
                        <a:lnTo>
                          <a:pt x="555626" y="930910"/>
                        </a:lnTo>
                        <a:lnTo>
                          <a:pt x="543786" y="950152"/>
                        </a:lnTo>
                        <a:lnTo>
                          <a:pt x="457200" y="980124"/>
                        </a:lnTo>
                        <a:lnTo>
                          <a:pt x="428626" y="1118236"/>
                        </a:lnTo>
                        <a:lnTo>
                          <a:pt x="347664" y="1108710"/>
                        </a:lnTo>
                        <a:lnTo>
                          <a:pt x="343090" y="1165898"/>
                        </a:lnTo>
                        <a:lnTo>
                          <a:pt x="295276" y="1156336"/>
                        </a:lnTo>
                        <a:lnTo>
                          <a:pt x="233364" y="1156336"/>
                        </a:lnTo>
                        <a:lnTo>
                          <a:pt x="223840" y="1208724"/>
                        </a:lnTo>
                        <a:lnTo>
                          <a:pt x="123826" y="1194436"/>
                        </a:lnTo>
                        <a:lnTo>
                          <a:pt x="109540" y="1151572"/>
                        </a:lnTo>
                        <a:lnTo>
                          <a:pt x="33340" y="1115478"/>
                        </a:lnTo>
                        <a:lnTo>
                          <a:pt x="33340" y="1070610"/>
                        </a:lnTo>
                        <a:lnTo>
                          <a:pt x="85726" y="980124"/>
                        </a:lnTo>
                        <a:lnTo>
                          <a:pt x="57152" y="927736"/>
                        </a:lnTo>
                        <a:lnTo>
                          <a:pt x="47626" y="880110"/>
                        </a:lnTo>
                        <a:lnTo>
                          <a:pt x="57152" y="803910"/>
                        </a:lnTo>
                        <a:lnTo>
                          <a:pt x="19052" y="794384"/>
                        </a:lnTo>
                        <a:lnTo>
                          <a:pt x="0" y="737236"/>
                        </a:lnTo>
                        <a:lnTo>
                          <a:pt x="20008" y="702678"/>
                        </a:lnTo>
                        <a:lnTo>
                          <a:pt x="133352" y="699136"/>
                        </a:lnTo>
                        <a:lnTo>
                          <a:pt x="180976" y="603884"/>
                        </a:lnTo>
                        <a:lnTo>
                          <a:pt x="261940" y="613410"/>
                        </a:lnTo>
                        <a:lnTo>
                          <a:pt x="285752" y="580072"/>
                        </a:lnTo>
                        <a:lnTo>
                          <a:pt x="265882" y="434364"/>
                        </a:lnTo>
                        <a:lnTo>
                          <a:pt x="304800" y="418148"/>
                        </a:lnTo>
                        <a:lnTo>
                          <a:pt x="414340" y="389572"/>
                        </a:lnTo>
                        <a:lnTo>
                          <a:pt x="428626" y="246698"/>
                        </a:lnTo>
                        <a:lnTo>
                          <a:pt x="404814" y="132398"/>
                        </a:lnTo>
                        <a:lnTo>
                          <a:pt x="404814" y="53756"/>
                        </a:lnTo>
                        <a:lnTo>
                          <a:pt x="447676" y="45720"/>
                        </a:lnTo>
                        <a:lnTo>
                          <a:pt x="5162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6" name="フリーフォーム: 図形 1635">
                    <a:extLst>
                      <a:ext uri="{FF2B5EF4-FFF2-40B4-BE49-F238E27FC236}">
                        <a16:creationId xmlns:a16="http://schemas.microsoft.com/office/drawing/2014/main" id="{1C101569-C490-4EE6-96A5-E0541D03622A}"/>
                      </a:ext>
                    </a:extLst>
                  </p:cNvPr>
                  <p:cNvSpPr/>
                  <p:nvPr/>
                </p:nvSpPr>
                <p:spPr>
                  <a:xfrm>
                    <a:off x="23781828" y="31237238"/>
                    <a:ext cx="611696" cy="838200"/>
                  </a:xfrm>
                  <a:custGeom>
                    <a:avLst/>
                    <a:gdLst>
                      <a:gd name="connsiteX0" fmla="*/ 259272 w 611696"/>
                      <a:gd name="connsiteY0" fmla="*/ 0 h 838200"/>
                      <a:gd name="connsiteX1" fmla="*/ 316422 w 611696"/>
                      <a:gd name="connsiteY1" fmla="*/ 47626 h 838200"/>
                      <a:gd name="connsiteX2" fmla="*/ 421196 w 611696"/>
                      <a:gd name="connsiteY2" fmla="*/ 23812 h 838200"/>
                      <a:gd name="connsiteX3" fmla="*/ 470252 w 611696"/>
                      <a:gd name="connsiteY3" fmla="*/ 72866 h 838200"/>
                      <a:gd name="connsiteX4" fmla="*/ 454536 w 611696"/>
                      <a:gd name="connsiteY4" fmla="*/ 100012 h 838200"/>
                      <a:gd name="connsiteX5" fmla="*/ 454536 w 611696"/>
                      <a:gd name="connsiteY5" fmla="*/ 144880 h 838200"/>
                      <a:gd name="connsiteX6" fmla="*/ 440248 w 611696"/>
                      <a:gd name="connsiteY6" fmla="*/ 138112 h 838200"/>
                      <a:gd name="connsiteX7" fmla="*/ 421196 w 611696"/>
                      <a:gd name="connsiteY7" fmla="*/ 200026 h 838200"/>
                      <a:gd name="connsiteX8" fmla="*/ 464060 w 611696"/>
                      <a:gd name="connsiteY8" fmla="*/ 242886 h 838200"/>
                      <a:gd name="connsiteX9" fmla="*/ 397384 w 611696"/>
                      <a:gd name="connsiteY9" fmla="*/ 276226 h 838200"/>
                      <a:gd name="connsiteX10" fmla="*/ 383096 w 611696"/>
                      <a:gd name="connsiteY10" fmla="*/ 323850 h 838200"/>
                      <a:gd name="connsiteX11" fmla="*/ 278322 w 611696"/>
                      <a:gd name="connsiteY11" fmla="*/ 342900 h 838200"/>
                      <a:gd name="connsiteX12" fmla="*/ 254510 w 611696"/>
                      <a:gd name="connsiteY12" fmla="*/ 404812 h 838200"/>
                      <a:gd name="connsiteX13" fmla="*/ 397384 w 611696"/>
                      <a:gd name="connsiteY13" fmla="*/ 438150 h 838200"/>
                      <a:gd name="connsiteX14" fmla="*/ 416436 w 611696"/>
                      <a:gd name="connsiteY14" fmla="*/ 509586 h 838200"/>
                      <a:gd name="connsiteX15" fmla="*/ 564072 w 611696"/>
                      <a:gd name="connsiteY15" fmla="*/ 590550 h 838200"/>
                      <a:gd name="connsiteX16" fmla="*/ 611696 w 611696"/>
                      <a:gd name="connsiteY16" fmla="*/ 647700 h 838200"/>
                      <a:gd name="connsiteX17" fmla="*/ 601220 w 611696"/>
                      <a:gd name="connsiteY17" fmla="*/ 700086 h 838200"/>
                      <a:gd name="connsiteX18" fmla="*/ 578360 w 611696"/>
                      <a:gd name="connsiteY18" fmla="*/ 700086 h 838200"/>
                      <a:gd name="connsiteX19" fmla="*/ 568998 w 611696"/>
                      <a:gd name="connsiteY19" fmla="*/ 708980 h 838200"/>
                      <a:gd name="connsiteX20" fmla="*/ 521210 w 611696"/>
                      <a:gd name="connsiteY20" fmla="*/ 695326 h 838200"/>
                      <a:gd name="connsiteX21" fmla="*/ 468822 w 611696"/>
                      <a:gd name="connsiteY21" fmla="*/ 685800 h 838200"/>
                      <a:gd name="connsiteX22" fmla="*/ 406910 w 611696"/>
                      <a:gd name="connsiteY22" fmla="*/ 609600 h 838200"/>
                      <a:gd name="connsiteX23" fmla="*/ 325948 w 611696"/>
                      <a:gd name="connsiteY23" fmla="*/ 638174 h 838200"/>
                      <a:gd name="connsiteX24" fmla="*/ 259272 w 611696"/>
                      <a:gd name="connsiteY24" fmla="*/ 742950 h 838200"/>
                      <a:gd name="connsiteX25" fmla="*/ 121160 w 611696"/>
                      <a:gd name="connsiteY25" fmla="*/ 838200 h 838200"/>
                      <a:gd name="connsiteX26" fmla="*/ 64010 w 611696"/>
                      <a:gd name="connsiteY26" fmla="*/ 719138 h 838200"/>
                      <a:gd name="connsiteX27" fmla="*/ 87822 w 611696"/>
                      <a:gd name="connsiteY27" fmla="*/ 652462 h 838200"/>
                      <a:gd name="connsiteX28" fmla="*/ 40196 w 611696"/>
                      <a:gd name="connsiteY28" fmla="*/ 552450 h 838200"/>
                      <a:gd name="connsiteX29" fmla="*/ 87822 w 611696"/>
                      <a:gd name="connsiteY29" fmla="*/ 509586 h 838200"/>
                      <a:gd name="connsiteX30" fmla="*/ 102110 w 611696"/>
                      <a:gd name="connsiteY30" fmla="*/ 357186 h 838200"/>
                      <a:gd name="connsiteX31" fmla="*/ 21148 w 611696"/>
                      <a:gd name="connsiteY31" fmla="*/ 309562 h 838200"/>
                      <a:gd name="connsiteX32" fmla="*/ 0 w 611696"/>
                      <a:gd name="connsiteY32" fmla="*/ 290108 h 838200"/>
                      <a:gd name="connsiteX33" fmla="*/ 125922 w 611696"/>
                      <a:gd name="connsiteY33" fmla="*/ 219074 h 838200"/>
                      <a:gd name="connsiteX34" fmla="*/ 154496 w 611696"/>
                      <a:gd name="connsiteY34" fmla="*/ 171450 h 838200"/>
                      <a:gd name="connsiteX35" fmla="*/ 178310 w 611696"/>
                      <a:gd name="connsiteY35" fmla="*/ 90486 h 838200"/>
                      <a:gd name="connsiteX36" fmla="*/ 171262 w 611696"/>
                      <a:gd name="connsiteY36" fmla="*/ 15306 h 838200"/>
                      <a:gd name="connsiteX37" fmla="*/ 259272 w 611696"/>
                      <a:gd name="connsiteY37" fmla="*/ 0 h 838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611696" h="838200">
                        <a:moveTo>
                          <a:pt x="259272" y="0"/>
                        </a:moveTo>
                        <a:lnTo>
                          <a:pt x="316422" y="47626"/>
                        </a:lnTo>
                        <a:lnTo>
                          <a:pt x="421196" y="23812"/>
                        </a:lnTo>
                        <a:lnTo>
                          <a:pt x="470252" y="72866"/>
                        </a:lnTo>
                        <a:lnTo>
                          <a:pt x="454536" y="100012"/>
                        </a:lnTo>
                        <a:lnTo>
                          <a:pt x="454536" y="144880"/>
                        </a:lnTo>
                        <a:lnTo>
                          <a:pt x="440248" y="138112"/>
                        </a:lnTo>
                        <a:lnTo>
                          <a:pt x="421196" y="200026"/>
                        </a:lnTo>
                        <a:lnTo>
                          <a:pt x="464060" y="242886"/>
                        </a:lnTo>
                        <a:lnTo>
                          <a:pt x="397384" y="276226"/>
                        </a:lnTo>
                        <a:lnTo>
                          <a:pt x="383096" y="323850"/>
                        </a:lnTo>
                        <a:lnTo>
                          <a:pt x="278322" y="342900"/>
                        </a:lnTo>
                        <a:lnTo>
                          <a:pt x="254510" y="404812"/>
                        </a:lnTo>
                        <a:lnTo>
                          <a:pt x="397384" y="438150"/>
                        </a:lnTo>
                        <a:lnTo>
                          <a:pt x="416436" y="509586"/>
                        </a:lnTo>
                        <a:lnTo>
                          <a:pt x="564072" y="590550"/>
                        </a:lnTo>
                        <a:lnTo>
                          <a:pt x="611696" y="647700"/>
                        </a:lnTo>
                        <a:lnTo>
                          <a:pt x="601220" y="700086"/>
                        </a:lnTo>
                        <a:lnTo>
                          <a:pt x="578360" y="700086"/>
                        </a:lnTo>
                        <a:lnTo>
                          <a:pt x="568998" y="708980"/>
                        </a:lnTo>
                        <a:lnTo>
                          <a:pt x="521210" y="695326"/>
                        </a:lnTo>
                        <a:lnTo>
                          <a:pt x="468822" y="685800"/>
                        </a:lnTo>
                        <a:lnTo>
                          <a:pt x="406910" y="609600"/>
                        </a:lnTo>
                        <a:lnTo>
                          <a:pt x="325948" y="638174"/>
                        </a:lnTo>
                        <a:lnTo>
                          <a:pt x="259272" y="742950"/>
                        </a:lnTo>
                        <a:lnTo>
                          <a:pt x="121160" y="838200"/>
                        </a:lnTo>
                        <a:lnTo>
                          <a:pt x="64010" y="719138"/>
                        </a:lnTo>
                        <a:lnTo>
                          <a:pt x="87822" y="652462"/>
                        </a:lnTo>
                        <a:lnTo>
                          <a:pt x="40196" y="552450"/>
                        </a:lnTo>
                        <a:lnTo>
                          <a:pt x="87822" y="509586"/>
                        </a:lnTo>
                        <a:lnTo>
                          <a:pt x="102110" y="357186"/>
                        </a:lnTo>
                        <a:lnTo>
                          <a:pt x="21148" y="309562"/>
                        </a:lnTo>
                        <a:lnTo>
                          <a:pt x="0" y="290108"/>
                        </a:lnTo>
                        <a:lnTo>
                          <a:pt x="125922" y="219074"/>
                        </a:lnTo>
                        <a:lnTo>
                          <a:pt x="154496" y="171450"/>
                        </a:lnTo>
                        <a:lnTo>
                          <a:pt x="178310" y="90486"/>
                        </a:lnTo>
                        <a:lnTo>
                          <a:pt x="171262" y="15306"/>
                        </a:lnTo>
                        <a:lnTo>
                          <a:pt x="2592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7" name="フリーフォーム: 図形 1636">
                    <a:extLst>
                      <a:ext uri="{FF2B5EF4-FFF2-40B4-BE49-F238E27FC236}">
                        <a16:creationId xmlns:a16="http://schemas.microsoft.com/office/drawing/2014/main" id="{DD44A030-9E5D-42A5-902E-9F8521F88AC9}"/>
                      </a:ext>
                    </a:extLst>
                  </p:cNvPr>
                  <p:cNvSpPr/>
                  <p:nvPr/>
                </p:nvSpPr>
                <p:spPr>
                  <a:xfrm>
                    <a:off x="22845712" y="31208840"/>
                    <a:ext cx="671512" cy="766584"/>
                  </a:xfrm>
                  <a:custGeom>
                    <a:avLst/>
                    <a:gdLst>
                      <a:gd name="connsiteX0" fmla="*/ 321734 w 671512"/>
                      <a:gd name="connsiteY0" fmla="*/ 0 h 766584"/>
                      <a:gd name="connsiteX1" fmla="*/ 438152 w 671512"/>
                      <a:gd name="connsiteY1" fmla="*/ 109360 h 766584"/>
                      <a:gd name="connsiteX2" fmla="*/ 528638 w 671512"/>
                      <a:gd name="connsiteY2" fmla="*/ 47448 h 766584"/>
                      <a:gd name="connsiteX3" fmla="*/ 581026 w 671512"/>
                      <a:gd name="connsiteY3" fmla="*/ 37924 h 766584"/>
                      <a:gd name="connsiteX4" fmla="*/ 628652 w 671512"/>
                      <a:gd name="connsiteY4" fmla="*/ 56972 h 766584"/>
                      <a:gd name="connsiteX5" fmla="*/ 629572 w 671512"/>
                      <a:gd name="connsiteY5" fmla="*/ 57784 h 766584"/>
                      <a:gd name="connsiteX6" fmla="*/ 623888 w 671512"/>
                      <a:gd name="connsiteY6" fmla="*/ 56972 h 766584"/>
                      <a:gd name="connsiteX7" fmla="*/ 638176 w 671512"/>
                      <a:gd name="connsiteY7" fmla="*/ 171272 h 766584"/>
                      <a:gd name="connsiteX8" fmla="*/ 671512 w 671512"/>
                      <a:gd name="connsiteY8" fmla="*/ 228424 h 766584"/>
                      <a:gd name="connsiteX9" fmla="*/ 619126 w 671512"/>
                      <a:gd name="connsiteY9" fmla="*/ 280810 h 766584"/>
                      <a:gd name="connsiteX10" fmla="*/ 595312 w 671512"/>
                      <a:gd name="connsiteY10" fmla="*/ 457024 h 766584"/>
                      <a:gd name="connsiteX11" fmla="*/ 547688 w 671512"/>
                      <a:gd name="connsiteY11" fmla="*/ 480836 h 766584"/>
                      <a:gd name="connsiteX12" fmla="*/ 523876 w 671512"/>
                      <a:gd name="connsiteY12" fmla="*/ 542748 h 766584"/>
                      <a:gd name="connsiteX13" fmla="*/ 457200 w 671512"/>
                      <a:gd name="connsiteY13" fmla="*/ 523698 h 766584"/>
                      <a:gd name="connsiteX14" fmla="*/ 390526 w 671512"/>
                      <a:gd name="connsiteY14" fmla="*/ 642760 h 766584"/>
                      <a:gd name="connsiteX15" fmla="*/ 328612 w 671512"/>
                      <a:gd name="connsiteY15" fmla="*/ 680860 h 766584"/>
                      <a:gd name="connsiteX16" fmla="*/ 171452 w 671512"/>
                      <a:gd name="connsiteY16" fmla="*/ 723724 h 766584"/>
                      <a:gd name="connsiteX17" fmla="*/ 114300 w 671512"/>
                      <a:gd name="connsiteY17" fmla="*/ 766584 h 766584"/>
                      <a:gd name="connsiteX18" fmla="*/ 52066 w 671512"/>
                      <a:gd name="connsiteY18" fmla="*/ 679458 h 766584"/>
                      <a:gd name="connsiteX19" fmla="*/ 0 w 671512"/>
                      <a:gd name="connsiteY19" fmla="*/ 452260 h 766584"/>
                      <a:gd name="connsiteX20" fmla="*/ 57152 w 671512"/>
                      <a:gd name="connsiteY20" fmla="*/ 390348 h 766584"/>
                      <a:gd name="connsiteX21" fmla="*/ 57152 w 671512"/>
                      <a:gd name="connsiteY21" fmla="*/ 304624 h 766584"/>
                      <a:gd name="connsiteX22" fmla="*/ 190500 w 671512"/>
                      <a:gd name="connsiteY22" fmla="*/ 218898 h 766584"/>
                      <a:gd name="connsiteX23" fmla="*/ 228600 w 671512"/>
                      <a:gd name="connsiteY23" fmla="*/ 85548 h 766584"/>
                      <a:gd name="connsiteX24" fmla="*/ 257176 w 671512"/>
                      <a:gd name="connsiteY24" fmla="*/ 42684 h 766584"/>
                      <a:gd name="connsiteX25" fmla="*/ 253038 w 671512"/>
                      <a:gd name="connsiteY25" fmla="*/ 38866 h 766584"/>
                      <a:gd name="connsiteX26" fmla="*/ 309564 w 671512"/>
                      <a:gd name="connsiteY26" fmla="*/ 28398 h 766584"/>
                      <a:gd name="connsiteX27" fmla="*/ 321734 w 671512"/>
                      <a:gd name="connsiteY27" fmla="*/ 0 h 7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1512" h="766584">
                        <a:moveTo>
                          <a:pt x="321734" y="0"/>
                        </a:moveTo>
                        <a:lnTo>
                          <a:pt x="438152" y="109360"/>
                        </a:lnTo>
                        <a:lnTo>
                          <a:pt x="528638" y="47448"/>
                        </a:lnTo>
                        <a:lnTo>
                          <a:pt x="581026" y="37924"/>
                        </a:lnTo>
                        <a:lnTo>
                          <a:pt x="628652" y="56972"/>
                        </a:lnTo>
                        <a:lnTo>
                          <a:pt x="629572" y="57784"/>
                        </a:lnTo>
                        <a:lnTo>
                          <a:pt x="623888" y="56972"/>
                        </a:lnTo>
                        <a:lnTo>
                          <a:pt x="638176" y="171272"/>
                        </a:lnTo>
                        <a:lnTo>
                          <a:pt x="671512" y="228424"/>
                        </a:lnTo>
                        <a:lnTo>
                          <a:pt x="619126" y="280810"/>
                        </a:lnTo>
                        <a:lnTo>
                          <a:pt x="595312" y="457024"/>
                        </a:lnTo>
                        <a:lnTo>
                          <a:pt x="547688" y="480836"/>
                        </a:lnTo>
                        <a:lnTo>
                          <a:pt x="523876" y="542748"/>
                        </a:lnTo>
                        <a:lnTo>
                          <a:pt x="457200" y="523698"/>
                        </a:lnTo>
                        <a:lnTo>
                          <a:pt x="390526" y="642760"/>
                        </a:lnTo>
                        <a:lnTo>
                          <a:pt x="328612" y="680860"/>
                        </a:lnTo>
                        <a:lnTo>
                          <a:pt x="171452" y="723724"/>
                        </a:lnTo>
                        <a:lnTo>
                          <a:pt x="114300" y="766584"/>
                        </a:lnTo>
                        <a:lnTo>
                          <a:pt x="52066" y="679458"/>
                        </a:lnTo>
                        <a:lnTo>
                          <a:pt x="0" y="452260"/>
                        </a:lnTo>
                        <a:lnTo>
                          <a:pt x="57152" y="390348"/>
                        </a:lnTo>
                        <a:lnTo>
                          <a:pt x="57152" y="304624"/>
                        </a:lnTo>
                        <a:lnTo>
                          <a:pt x="190500" y="218898"/>
                        </a:lnTo>
                        <a:lnTo>
                          <a:pt x="228600" y="85548"/>
                        </a:lnTo>
                        <a:lnTo>
                          <a:pt x="257176" y="42684"/>
                        </a:lnTo>
                        <a:lnTo>
                          <a:pt x="253038" y="38866"/>
                        </a:lnTo>
                        <a:lnTo>
                          <a:pt x="309564" y="28398"/>
                        </a:lnTo>
                        <a:lnTo>
                          <a:pt x="3217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8" name="フリーフォーム: 図形 1637">
                    <a:extLst>
                      <a:ext uri="{FF2B5EF4-FFF2-40B4-BE49-F238E27FC236}">
                        <a16:creationId xmlns:a16="http://schemas.microsoft.com/office/drawing/2014/main" id="{2BFF5AA0-312C-4464-BF35-B7765EB0F180}"/>
                      </a:ext>
                    </a:extLst>
                  </p:cNvPr>
                  <p:cNvSpPr/>
                  <p:nvPr/>
                </p:nvSpPr>
                <p:spPr>
                  <a:xfrm>
                    <a:off x="23167446" y="30839382"/>
                    <a:ext cx="1121304" cy="478818"/>
                  </a:xfrm>
                  <a:custGeom>
                    <a:avLst/>
                    <a:gdLst>
                      <a:gd name="connsiteX0" fmla="*/ 209672 w 1121304"/>
                      <a:gd name="connsiteY0" fmla="*/ 0 h 478818"/>
                      <a:gd name="connsiteX1" fmla="*/ 273578 w 1121304"/>
                      <a:gd name="connsiteY1" fmla="*/ 40668 h 478818"/>
                      <a:gd name="connsiteX2" fmla="*/ 392642 w 1121304"/>
                      <a:gd name="connsiteY2" fmla="*/ 54956 h 478818"/>
                      <a:gd name="connsiteX3" fmla="*/ 392642 w 1121304"/>
                      <a:gd name="connsiteY3" fmla="*/ 150206 h 478818"/>
                      <a:gd name="connsiteX4" fmla="*/ 359304 w 1121304"/>
                      <a:gd name="connsiteY4" fmla="*/ 178782 h 478818"/>
                      <a:gd name="connsiteX5" fmla="*/ 435504 w 1121304"/>
                      <a:gd name="connsiteY5" fmla="*/ 264506 h 478818"/>
                      <a:gd name="connsiteX6" fmla="*/ 535518 w 1121304"/>
                      <a:gd name="connsiteY6" fmla="*/ 145442 h 478818"/>
                      <a:gd name="connsiteX7" fmla="*/ 606954 w 1121304"/>
                      <a:gd name="connsiteY7" fmla="*/ 178782 h 478818"/>
                      <a:gd name="connsiteX8" fmla="*/ 726018 w 1121304"/>
                      <a:gd name="connsiteY8" fmla="*/ 107342 h 478818"/>
                      <a:gd name="connsiteX9" fmla="*/ 868892 w 1121304"/>
                      <a:gd name="connsiteY9" fmla="*/ 188306 h 478818"/>
                      <a:gd name="connsiteX10" fmla="*/ 873654 w 1121304"/>
                      <a:gd name="connsiteY10" fmla="*/ 131156 h 478818"/>
                      <a:gd name="connsiteX11" fmla="*/ 911754 w 1121304"/>
                      <a:gd name="connsiteY11" fmla="*/ 97818 h 478818"/>
                      <a:gd name="connsiteX12" fmla="*/ 959378 w 1121304"/>
                      <a:gd name="connsiteY12" fmla="*/ 126394 h 478818"/>
                      <a:gd name="connsiteX13" fmla="*/ 998898 w 1121304"/>
                      <a:gd name="connsiteY13" fmla="*/ 90466 h 478818"/>
                      <a:gd name="connsiteX14" fmla="*/ 1016530 w 1121304"/>
                      <a:gd name="connsiteY14" fmla="*/ 131156 h 478818"/>
                      <a:gd name="connsiteX15" fmla="*/ 1055586 w 1121304"/>
                      <a:gd name="connsiteY15" fmla="*/ 129936 h 478818"/>
                      <a:gd name="connsiteX16" fmla="*/ 1035578 w 1121304"/>
                      <a:gd name="connsiteY16" fmla="*/ 164494 h 478818"/>
                      <a:gd name="connsiteX17" fmla="*/ 1054630 w 1121304"/>
                      <a:gd name="connsiteY17" fmla="*/ 221642 h 478818"/>
                      <a:gd name="connsiteX18" fmla="*/ 1092730 w 1121304"/>
                      <a:gd name="connsiteY18" fmla="*/ 231168 h 478818"/>
                      <a:gd name="connsiteX19" fmla="*/ 1083204 w 1121304"/>
                      <a:gd name="connsiteY19" fmla="*/ 307368 h 478818"/>
                      <a:gd name="connsiteX20" fmla="*/ 1092730 w 1121304"/>
                      <a:gd name="connsiteY20" fmla="*/ 354994 h 478818"/>
                      <a:gd name="connsiteX21" fmla="*/ 1121304 w 1121304"/>
                      <a:gd name="connsiteY21" fmla="*/ 407382 h 478818"/>
                      <a:gd name="connsiteX22" fmla="*/ 1084634 w 1121304"/>
                      <a:gd name="connsiteY22" fmla="*/ 470722 h 478818"/>
                      <a:gd name="connsiteX23" fmla="*/ 1035578 w 1121304"/>
                      <a:gd name="connsiteY23" fmla="*/ 421668 h 478818"/>
                      <a:gd name="connsiteX24" fmla="*/ 930804 w 1121304"/>
                      <a:gd name="connsiteY24" fmla="*/ 445482 h 478818"/>
                      <a:gd name="connsiteX25" fmla="*/ 873654 w 1121304"/>
                      <a:gd name="connsiteY25" fmla="*/ 397856 h 478818"/>
                      <a:gd name="connsiteX26" fmla="*/ 785644 w 1121304"/>
                      <a:gd name="connsiteY26" fmla="*/ 413162 h 478818"/>
                      <a:gd name="connsiteX27" fmla="*/ 778404 w 1121304"/>
                      <a:gd name="connsiteY27" fmla="*/ 335942 h 478818"/>
                      <a:gd name="connsiteX28" fmla="*/ 726018 w 1121304"/>
                      <a:gd name="connsiteY28" fmla="*/ 321656 h 478818"/>
                      <a:gd name="connsiteX29" fmla="*/ 673630 w 1121304"/>
                      <a:gd name="connsiteY29" fmla="*/ 350230 h 478818"/>
                      <a:gd name="connsiteX30" fmla="*/ 573618 w 1121304"/>
                      <a:gd name="connsiteY30" fmla="*/ 312130 h 478818"/>
                      <a:gd name="connsiteX31" fmla="*/ 497418 w 1121304"/>
                      <a:gd name="connsiteY31" fmla="*/ 412142 h 478818"/>
                      <a:gd name="connsiteX32" fmla="*/ 411692 w 1121304"/>
                      <a:gd name="connsiteY32" fmla="*/ 407382 h 478818"/>
                      <a:gd name="connsiteX33" fmla="*/ 368830 w 1121304"/>
                      <a:gd name="connsiteY33" fmla="*/ 435956 h 478818"/>
                      <a:gd name="connsiteX34" fmla="*/ 307838 w 1121304"/>
                      <a:gd name="connsiteY34" fmla="*/ 427242 h 478818"/>
                      <a:gd name="connsiteX35" fmla="*/ 306918 w 1121304"/>
                      <a:gd name="connsiteY35" fmla="*/ 426430 h 478818"/>
                      <a:gd name="connsiteX36" fmla="*/ 259292 w 1121304"/>
                      <a:gd name="connsiteY36" fmla="*/ 407382 h 478818"/>
                      <a:gd name="connsiteX37" fmla="*/ 206904 w 1121304"/>
                      <a:gd name="connsiteY37" fmla="*/ 416906 h 478818"/>
                      <a:gd name="connsiteX38" fmla="*/ 116418 w 1121304"/>
                      <a:gd name="connsiteY38" fmla="*/ 478818 h 478818"/>
                      <a:gd name="connsiteX39" fmla="*/ 0 w 1121304"/>
                      <a:gd name="connsiteY39" fmla="*/ 369458 h 478818"/>
                      <a:gd name="connsiteX40" fmla="*/ 2118 w 1121304"/>
                      <a:gd name="connsiteY40" fmla="*/ 364518 h 478818"/>
                      <a:gd name="connsiteX41" fmla="*/ 154518 w 1121304"/>
                      <a:gd name="connsiteY41" fmla="*/ 350230 h 478818"/>
                      <a:gd name="connsiteX42" fmla="*/ 154518 w 1121304"/>
                      <a:gd name="connsiteY42" fmla="*/ 269268 h 478818"/>
                      <a:gd name="connsiteX43" fmla="*/ 121178 w 1121304"/>
                      <a:gd name="connsiteY43" fmla="*/ 235930 h 478818"/>
                      <a:gd name="connsiteX44" fmla="*/ 106892 w 1121304"/>
                      <a:gd name="connsiteY44" fmla="*/ 131156 h 478818"/>
                      <a:gd name="connsiteX45" fmla="*/ 197378 w 1121304"/>
                      <a:gd name="connsiteY45" fmla="*/ 88294 h 478818"/>
                      <a:gd name="connsiteX46" fmla="*/ 211666 w 1121304"/>
                      <a:gd name="connsiteY46" fmla="*/ 35906 h 478818"/>
                      <a:gd name="connsiteX47" fmla="*/ 209672 w 1121304"/>
                      <a:gd name="connsiteY47" fmla="*/ 0 h 47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121304" h="478818">
                        <a:moveTo>
                          <a:pt x="209672" y="0"/>
                        </a:moveTo>
                        <a:lnTo>
                          <a:pt x="273578" y="40668"/>
                        </a:lnTo>
                        <a:lnTo>
                          <a:pt x="392642" y="54956"/>
                        </a:lnTo>
                        <a:lnTo>
                          <a:pt x="392642" y="150206"/>
                        </a:lnTo>
                        <a:lnTo>
                          <a:pt x="359304" y="178782"/>
                        </a:lnTo>
                        <a:lnTo>
                          <a:pt x="435504" y="264506"/>
                        </a:lnTo>
                        <a:lnTo>
                          <a:pt x="535518" y="145442"/>
                        </a:lnTo>
                        <a:lnTo>
                          <a:pt x="606954" y="178782"/>
                        </a:lnTo>
                        <a:lnTo>
                          <a:pt x="726018" y="107342"/>
                        </a:lnTo>
                        <a:lnTo>
                          <a:pt x="868892" y="188306"/>
                        </a:lnTo>
                        <a:lnTo>
                          <a:pt x="873654" y="131156"/>
                        </a:lnTo>
                        <a:lnTo>
                          <a:pt x="911754" y="97818"/>
                        </a:lnTo>
                        <a:lnTo>
                          <a:pt x="959378" y="126394"/>
                        </a:lnTo>
                        <a:lnTo>
                          <a:pt x="998898" y="90466"/>
                        </a:lnTo>
                        <a:lnTo>
                          <a:pt x="1016530" y="131156"/>
                        </a:lnTo>
                        <a:lnTo>
                          <a:pt x="1055586" y="129936"/>
                        </a:lnTo>
                        <a:lnTo>
                          <a:pt x="1035578" y="164494"/>
                        </a:lnTo>
                        <a:lnTo>
                          <a:pt x="1054630" y="221642"/>
                        </a:lnTo>
                        <a:lnTo>
                          <a:pt x="1092730" y="231168"/>
                        </a:lnTo>
                        <a:lnTo>
                          <a:pt x="1083204" y="307368"/>
                        </a:lnTo>
                        <a:lnTo>
                          <a:pt x="1092730" y="354994"/>
                        </a:lnTo>
                        <a:lnTo>
                          <a:pt x="1121304" y="407382"/>
                        </a:lnTo>
                        <a:lnTo>
                          <a:pt x="1084634" y="470722"/>
                        </a:lnTo>
                        <a:lnTo>
                          <a:pt x="1035578" y="421668"/>
                        </a:lnTo>
                        <a:lnTo>
                          <a:pt x="930804" y="445482"/>
                        </a:lnTo>
                        <a:lnTo>
                          <a:pt x="873654" y="397856"/>
                        </a:lnTo>
                        <a:lnTo>
                          <a:pt x="785644" y="413162"/>
                        </a:lnTo>
                        <a:lnTo>
                          <a:pt x="778404" y="335942"/>
                        </a:lnTo>
                        <a:lnTo>
                          <a:pt x="726018" y="321656"/>
                        </a:lnTo>
                        <a:lnTo>
                          <a:pt x="673630" y="350230"/>
                        </a:lnTo>
                        <a:lnTo>
                          <a:pt x="573618" y="312130"/>
                        </a:lnTo>
                        <a:lnTo>
                          <a:pt x="497418" y="412142"/>
                        </a:lnTo>
                        <a:lnTo>
                          <a:pt x="411692" y="407382"/>
                        </a:lnTo>
                        <a:lnTo>
                          <a:pt x="368830" y="435956"/>
                        </a:lnTo>
                        <a:lnTo>
                          <a:pt x="307838" y="427242"/>
                        </a:lnTo>
                        <a:lnTo>
                          <a:pt x="306918" y="426430"/>
                        </a:lnTo>
                        <a:lnTo>
                          <a:pt x="259292" y="407382"/>
                        </a:lnTo>
                        <a:lnTo>
                          <a:pt x="206904" y="416906"/>
                        </a:lnTo>
                        <a:lnTo>
                          <a:pt x="116418" y="478818"/>
                        </a:lnTo>
                        <a:lnTo>
                          <a:pt x="0" y="369458"/>
                        </a:lnTo>
                        <a:lnTo>
                          <a:pt x="2118" y="364518"/>
                        </a:lnTo>
                        <a:lnTo>
                          <a:pt x="154518" y="350230"/>
                        </a:lnTo>
                        <a:lnTo>
                          <a:pt x="154518" y="269268"/>
                        </a:lnTo>
                        <a:lnTo>
                          <a:pt x="121178" y="235930"/>
                        </a:lnTo>
                        <a:lnTo>
                          <a:pt x="106892" y="131156"/>
                        </a:lnTo>
                        <a:lnTo>
                          <a:pt x="197378" y="88294"/>
                        </a:lnTo>
                        <a:lnTo>
                          <a:pt x="211666" y="35906"/>
                        </a:lnTo>
                        <a:lnTo>
                          <a:pt x="2096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9" name="フリーフォーム: 図形 1638">
                    <a:extLst>
                      <a:ext uri="{FF2B5EF4-FFF2-40B4-BE49-F238E27FC236}">
                        <a16:creationId xmlns:a16="http://schemas.microsoft.com/office/drawing/2014/main" id="{7FB9F3E5-C3D7-4CE5-B537-F465AAAA4743}"/>
                      </a:ext>
                    </a:extLst>
                  </p:cNvPr>
                  <p:cNvSpPr/>
                  <p:nvPr/>
                </p:nvSpPr>
                <p:spPr>
                  <a:xfrm>
                    <a:off x="22761320" y="32275890"/>
                    <a:ext cx="774956" cy="852060"/>
                  </a:xfrm>
                  <a:custGeom>
                    <a:avLst/>
                    <a:gdLst>
                      <a:gd name="connsiteX0" fmla="*/ 558436 w 774956"/>
                      <a:gd name="connsiteY0" fmla="*/ 0 h 852060"/>
                      <a:gd name="connsiteX1" fmla="*/ 641604 w 774956"/>
                      <a:gd name="connsiteY1" fmla="*/ 13860 h 852060"/>
                      <a:gd name="connsiteX2" fmla="*/ 665418 w 774956"/>
                      <a:gd name="connsiteY2" fmla="*/ 37674 h 852060"/>
                      <a:gd name="connsiteX3" fmla="*/ 674436 w 774956"/>
                      <a:gd name="connsiteY3" fmla="*/ 135364 h 852060"/>
                      <a:gd name="connsiteX4" fmla="*/ 617792 w 774956"/>
                      <a:gd name="connsiteY4" fmla="*/ 166260 h 852060"/>
                      <a:gd name="connsiteX5" fmla="*/ 579692 w 774956"/>
                      <a:gd name="connsiteY5" fmla="*/ 247222 h 852060"/>
                      <a:gd name="connsiteX6" fmla="*/ 598744 w 774956"/>
                      <a:gd name="connsiteY6" fmla="*/ 271034 h 852060"/>
                      <a:gd name="connsiteX7" fmla="*/ 687240 w 774956"/>
                      <a:gd name="connsiteY7" fmla="*/ 274086 h 852060"/>
                      <a:gd name="connsiteX8" fmla="*/ 693992 w 774956"/>
                      <a:gd name="connsiteY8" fmla="*/ 347234 h 852060"/>
                      <a:gd name="connsiteX9" fmla="*/ 622556 w 774956"/>
                      <a:gd name="connsiteY9" fmla="*/ 456774 h 852060"/>
                      <a:gd name="connsiteX10" fmla="*/ 641604 w 774956"/>
                      <a:gd name="connsiteY10" fmla="*/ 490110 h 852060"/>
                      <a:gd name="connsiteX11" fmla="*/ 713044 w 774956"/>
                      <a:gd name="connsiteY11" fmla="*/ 509160 h 852060"/>
                      <a:gd name="connsiteX12" fmla="*/ 722568 w 774956"/>
                      <a:gd name="connsiteY12" fmla="*/ 547260 h 852060"/>
                      <a:gd name="connsiteX13" fmla="*/ 752552 w 774956"/>
                      <a:gd name="connsiteY13" fmla="*/ 563406 h 852060"/>
                      <a:gd name="connsiteX14" fmla="*/ 746380 w 774956"/>
                      <a:gd name="connsiteY14" fmla="*/ 566310 h 852060"/>
                      <a:gd name="connsiteX15" fmla="*/ 774956 w 774956"/>
                      <a:gd name="connsiteY15" fmla="*/ 618698 h 852060"/>
                      <a:gd name="connsiteX16" fmla="*/ 746380 w 774956"/>
                      <a:gd name="connsiteY16" fmla="*/ 685374 h 852060"/>
                      <a:gd name="connsiteX17" fmla="*/ 754158 w 774956"/>
                      <a:gd name="connsiteY17" fmla="*/ 756668 h 852060"/>
                      <a:gd name="connsiteX18" fmla="*/ 740030 w 774956"/>
                      <a:gd name="connsiteY18" fmla="*/ 744110 h 852060"/>
                      <a:gd name="connsiteX19" fmla="*/ 644780 w 774956"/>
                      <a:gd name="connsiteY19" fmla="*/ 737760 h 852060"/>
                      <a:gd name="connsiteX20" fmla="*/ 619380 w 774956"/>
                      <a:gd name="connsiteY20" fmla="*/ 794910 h 852060"/>
                      <a:gd name="connsiteX21" fmla="*/ 606680 w 774956"/>
                      <a:gd name="connsiteY21" fmla="*/ 852060 h 852060"/>
                      <a:gd name="connsiteX22" fmla="*/ 524130 w 774956"/>
                      <a:gd name="connsiteY22" fmla="*/ 852060 h 852060"/>
                      <a:gd name="connsiteX23" fmla="*/ 466980 w 774956"/>
                      <a:gd name="connsiteY23" fmla="*/ 769510 h 852060"/>
                      <a:gd name="connsiteX24" fmla="*/ 428880 w 774956"/>
                      <a:gd name="connsiteY24" fmla="*/ 680610 h 852060"/>
                      <a:gd name="connsiteX25" fmla="*/ 390780 w 774956"/>
                      <a:gd name="connsiteY25" fmla="*/ 667910 h 852060"/>
                      <a:gd name="connsiteX26" fmla="*/ 346330 w 774956"/>
                      <a:gd name="connsiteY26" fmla="*/ 648860 h 852060"/>
                      <a:gd name="connsiteX27" fmla="*/ 263780 w 774956"/>
                      <a:gd name="connsiteY27" fmla="*/ 591710 h 852060"/>
                      <a:gd name="connsiteX28" fmla="*/ 219330 w 774956"/>
                      <a:gd name="connsiteY28" fmla="*/ 610760 h 852060"/>
                      <a:gd name="connsiteX29" fmla="*/ 187580 w 774956"/>
                      <a:gd name="connsiteY29" fmla="*/ 661560 h 852060"/>
                      <a:gd name="connsiteX30" fmla="*/ 117730 w 774956"/>
                      <a:gd name="connsiteY30" fmla="*/ 610760 h 852060"/>
                      <a:gd name="connsiteX31" fmla="*/ 0 w 774956"/>
                      <a:gd name="connsiteY31" fmla="*/ 628420 h 852060"/>
                      <a:gd name="connsiteX32" fmla="*/ 79630 w 774956"/>
                      <a:gd name="connsiteY32" fmla="*/ 490110 h 852060"/>
                      <a:gd name="connsiteX33" fmla="*/ 93918 w 774956"/>
                      <a:gd name="connsiteY33" fmla="*/ 399622 h 852060"/>
                      <a:gd name="connsiteX34" fmla="*/ 32004 w 774956"/>
                      <a:gd name="connsiteY34" fmla="*/ 347234 h 852060"/>
                      <a:gd name="connsiteX35" fmla="*/ 16326 w 774956"/>
                      <a:gd name="connsiteY35" fmla="*/ 344706 h 852060"/>
                      <a:gd name="connsiteX36" fmla="*/ 108204 w 774956"/>
                      <a:gd name="connsiteY36" fmla="*/ 275798 h 852060"/>
                      <a:gd name="connsiteX37" fmla="*/ 51056 w 774956"/>
                      <a:gd name="connsiteY37" fmla="*/ 218648 h 852060"/>
                      <a:gd name="connsiteX38" fmla="*/ 60532 w 774956"/>
                      <a:gd name="connsiteY38" fmla="*/ 81222 h 852060"/>
                      <a:gd name="connsiteX39" fmla="*/ 132018 w 774956"/>
                      <a:gd name="connsiteY39" fmla="*/ 71010 h 852060"/>
                      <a:gd name="connsiteX40" fmla="*/ 179644 w 774956"/>
                      <a:gd name="connsiteY40" fmla="*/ 18622 h 852060"/>
                      <a:gd name="connsiteX41" fmla="*/ 308230 w 774956"/>
                      <a:gd name="connsiteY41" fmla="*/ 66248 h 852060"/>
                      <a:gd name="connsiteX42" fmla="*/ 317756 w 774956"/>
                      <a:gd name="connsiteY42" fmla="*/ 166260 h 852060"/>
                      <a:gd name="connsiteX43" fmla="*/ 398718 w 774956"/>
                      <a:gd name="connsiteY43" fmla="*/ 156734 h 852060"/>
                      <a:gd name="connsiteX44" fmla="*/ 441580 w 774956"/>
                      <a:gd name="connsiteY44" fmla="*/ 80534 h 852060"/>
                      <a:gd name="connsiteX45" fmla="*/ 546356 w 774956"/>
                      <a:gd name="connsiteY45" fmla="*/ 80534 h 852060"/>
                      <a:gd name="connsiteX46" fmla="*/ 558436 w 774956"/>
                      <a:gd name="connsiteY46" fmla="*/ 0 h 85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774956" h="852060">
                        <a:moveTo>
                          <a:pt x="558436" y="0"/>
                        </a:moveTo>
                        <a:lnTo>
                          <a:pt x="641604" y="13860"/>
                        </a:lnTo>
                        <a:lnTo>
                          <a:pt x="665418" y="37674"/>
                        </a:lnTo>
                        <a:lnTo>
                          <a:pt x="674436" y="135364"/>
                        </a:lnTo>
                        <a:lnTo>
                          <a:pt x="617792" y="166260"/>
                        </a:lnTo>
                        <a:lnTo>
                          <a:pt x="579692" y="247222"/>
                        </a:lnTo>
                        <a:lnTo>
                          <a:pt x="598744" y="271034"/>
                        </a:lnTo>
                        <a:lnTo>
                          <a:pt x="687240" y="274086"/>
                        </a:lnTo>
                        <a:lnTo>
                          <a:pt x="693992" y="347234"/>
                        </a:lnTo>
                        <a:lnTo>
                          <a:pt x="622556" y="456774"/>
                        </a:lnTo>
                        <a:lnTo>
                          <a:pt x="641604" y="490110"/>
                        </a:lnTo>
                        <a:lnTo>
                          <a:pt x="713044" y="509160"/>
                        </a:lnTo>
                        <a:lnTo>
                          <a:pt x="722568" y="547260"/>
                        </a:lnTo>
                        <a:lnTo>
                          <a:pt x="752552" y="563406"/>
                        </a:lnTo>
                        <a:lnTo>
                          <a:pt x="746380" y="566310"/>
                        </a:lnTo>
                        <a:lnTo>
                          <a:pt x="774956" y="618698"/>
                        </a:lnTo>
                        <a:lnTo>
                          <a:pt x="746380" y="685374"/>
                        </a:lnTo>
                        <a:lnTo>
                          <a:pt x="754158" y="756668"/>
                        </a:lnTo>
                        <a:lnTo>
                          <a:pt x="740030" y="744110"/>
                        </a:lnTo>
                        <a:lnTo>
                          <a:pt x="644780" y="737760"/>
                        </a:lnTo>
                        <a:lnTo>
                          <a:pt x="619380" y="794910"/>
                        </a:lnTo>
                        <a:lnTo>
                          <a:pt x="606680" y="852060"/>
                        </a:lnTo>
                        <a:lnTo>
                          <a:pt x="524130" y="852060"/>
                        </a:lnTo>
                        <a:lnTo>
                          <a:pt x="466980" y="769510"/>
                        </a:lnTo>
                        <a:lnTo>
                          <a:pt x="428880" y="680610"/>
                        </a:lnTo>
                        <a:lnTo>
                          <a:pt x="390780" y="667910"/>
                        </a:lnTo>
                        <a:lnTo>
                          <a:pt x="346330" y="648860"/>
                        </a:lnTo>
                        <a:lnTo>
                          <a:pt x="263780" y="591710"/>
                        </a:lnTo>
                        <a:lnTo>
                          <a:pt x="219330" y="610760"/>
                        </a:lnTo>
                        <a:lnTo>
                          <a:pt x="187580" y="661560"/>
                        </a:lnTo>
                        <a:lnTo>
                          <a:pt x="117730" y="610760"/>
                        </a:lnTo>
                        <a:lnTo>
                          <a:pt x="0" y="628420"/>
                        </a:lnTo>
                        <a:lnTo>
                          <a:pt x="79630" y="490110"/>
                        </a:lnTo>
                        <a:lnTo>
                          <a:pt x="93918" y="399622"/>
                        </a:lnTo>
                        <a:lnTo>
                          <a:pt x="32004" y="347234"/>
                        </a:lnTo>
                        <a:lnTo>
                          <a:pt x="16326" y="344706"/>
                        </a:lnTo>
                        <a:lnTo>
                          <a:pt x="108204" y="275798"/>
                        </a:lnTo>
                        <a:lnTo>
                          <a:pt x="51056" y="218648"/>
                        </a:lnTo>
                        <a:lnTo>
                          <a:pt x="60532" y="81222"/>
                        </a:lnTo>
                        <a:lnTo>
                          <a:pt x="132018" y="71010"/>
                        </a:lnTo>
                        <a:lnTo>
                          <a:pt x="179644" y="18622"/>
                        </a:lnTo>
                        <a:lnTo>
                          <a:pt x="308230" y="66248"/>
                        </a:lnTo>
                        <a:lnTo>
                          <a:pt x="317756" y="166260"/>
                        </a:lnTo>
                        <a:lnTo>
                          <a:pt x="398718" y="156734"/>
                        </a:lnTo>
                        <a:lnTo>
                          <a:pt x="441580" y="80534"/>
                        </a:lnTo>
                        <a:lnTo>
                          <a:pt x="546356" y="80534"/>
                        </a:lnTo>
                        <a:lnTo>
                          <a:pt x="5584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0" name="フリーフォーム: 図形 1639">
                    <a:extLst>
                      <a:ext uri="{FF2B5EF4-FFF2-40B4-BE49-F238E27FC236}">
                        <a16:creationId xmlns:a16="http://schemas.microsoft.com/office/drawing/2014/main" id="{2B51EB3F-A674-45B9-917E-7D2740552894}"/>
                      </a:ext>
                    </a:extLst>
                  </p:cNvPr>
                  <p:cNvSpPr/>
                  <p:nvPr/>
                </p:nvSpPr>
                <p:spPr>
                  <a:xfrm>
                    <a:off x="21704916" y="30337336"/>
                    <a:ext cx="1069360" cy="1271884"/>
                  </a:xfrm>
                  <a:custGeom>
                    <a:avLst/>
                    <a:gdLst>
                      <a:gd name="connsiteX0" fmla="*/ 781334 w 1069360"/>
                      <a:gd name="connsiteY0" fmla="*/ 0 h 1271884"/>
                      <a:gd name="connsiteX1" fmla="*/ 807422 w 1069360"/>
                      <a:gd name="connsiteY1" fmla="*/ 52176 h 1271884"/>
                      <a:gd name="connsiteX2" fmla="*/ 802660 w 1069360"/>
                      <a:gd name="connsiteY2" fmla="*/ 137902 h 1271884"/>
                      <a:gd name="connsiteX3" fmla="*/ 931682 w 1069360"/>
                      <a:gd name="connsiteY3" fmla="*/ 165550 h 1271884"/>
                      <a:gd name="connsiteX4" fmla="*/ 936008 w 1069360"/>
                      <a:gd name="connsiteY4" fmla="*/ 176002 h 1271884"/>
                      <a:gd name="connsiteX5" fmla="*/ 988396 w 1069360"/>
                      <a:gd name="connsiteY5" fmla="*/ 218864 h 1271884"/>
                      <a:gd name="connsiteX6" fmla="*/ 921722 w 1069360"/>
                      <a:gd name="connsiteY6" fmla="*/ 309352 h 1271884"/>
                      <a:gd name="connsiteX7" fmla="*/ 926484 w 1069360"/>
                      <a:gd name="connsiteY7" fmla="*/ 371264 h 1271884"/>
                      <a:gd name="connsiteX8" fmla="*/ 964584 w 1069360"/>
                      <a:gd name="connsiteY8" fmla="*/ 399840 h 1271884"/>
                      <a:gd name="connsiteX9" fmla="*/ 940772 w 1069360"/>
                      <a:gd name="connsiteY9" fmla="*/ 557002 h 1271884"/>
                      <a:gd name="connsiteX10" fmla="*/ 983634 w 1069360"/>
                      <a:gd name="connsiteY10" fmla="*/ 637964 h 1271884"/>
                      <a:gd name="connsiteX11" fmla="*/ 964584 w 1069360"/>
                      <a:gd name="connsiteY11" fmla="*/ 676064 h 1271884"/>
                      <a:gd name="connsiteX12" fmla="*/ 1036022 w 1069360"/>
                      <a:gd name="connsiteY12" fmla="*/ 728452 h 1271884"/>
                      <a:gd name="connsiteX13" fmla="*/ 1012208 w 1069360"/>
                      <a:gd name="connsiteY13" fmla="*/ 771314 h 1271884"/>
                      <a:gd name="connsiteX14" fmla="*/ 1069360 w 1069360"/>
                      <a:gd name="connsiteY14" fmla="*/ 828464 h 1271884"/>
                      <a:gd name="connsiteX15" fmla="*/ 1031260 w 1069360"/>
                      <a:gd name="connsiteY15" fmla="*/ 877992 h 1271884"/>
                      <a:gd name="connsiteX16" fmla="*/ 1031260 w 1069360"/>
                      <a:gd name="connsiteY16" fmla="*/ 876088 h 1271884"/>
                      <a:gd name="connsiteX17" fmla="*/ 983634 w 1069360"/>
                      <a:gd name="connsiteY17" fmla="*/ 895140 h 1271884"/>
                      <a:gd name="connsiteX18" fmla="*/ 983634 w 1069360"/>
                      <a:gd name="connsiteY18" fmla="*/ 942764 h 1271884"/>
                      <a:gd name="connsiteX19" fmla="*/ 921722 w 1069360"/>
                      <a:gd name="connsiteY19" fmla="*/ 985628 h 1271884"/>
                      <a:gd name="connsiteX20" fmla="*/ 888384 w 1069360"/>
                      <a:gd name="connsiteY20" fmla="*/ 1118976 h 1271884"/>
                      <a:gd name="connsiteX21" fmla="*/ 750272 w 1069360"/>
                      <a:gd name="connsiteY21" fmla="*/ 1190414 h 1271884"/>
                      <a:gd name="connsiteX22" fmla="*/ 526434 w 1069360"/>
                      <a:gd name="connsiteY22" fmla="*/ 1166602 h 1271884"/>
                      <a:gd name="connsiteX23" fmla="*/ 464522 w 1069360"/>
                      <a:gd name="connsiteY23" fmla="*/ 1118976 h 1271884"/>
                      <a:gd name="connsiteX24" fmla="*/ 383560 w 1069360"/>
                      <a:gd name="connsiteY24" fmla="*/ 1190414 h 1271884"/>
                      <a:gd name="connsiteX25" fmla="*/ 316884 w 1069360"/>
                      <a:gd name="connsiteY25" fmla="*/ 1176128 h 1271884"/>
                      <a:gd name="connsiteX26" fmla="*/ 207348 w 1069360"/>
                      <a:gd name="connsiteY26" fmla="*/ 1185652 h 1271884"/>
                      <a:gd name="connsiteX27" fmla="*/ 147186 w 1069360"/>
                      <a:gd name="connsiteY27" fmla="*/ 1271884 h 1271884"/>
                      <a:gd name="connsiteX28" fmla="*/ 69234 w 1069360"/>
                      <a:gd name="connsiteY28" fmla="*/ 1120564 h 1271884"/>
                      <a:gd name="connsiteX29" fmla="*/ 120034 w 1069360"/>
                      <a:gd name="connsiteY29" fmla="*/ 961814 h 1271884"/>
                      <a:gd name="connsiteX30" fmla="*/ 81934 w 1069360"/>
                      <a:gd name="connsiteY30" fmla="*/ 860214 h 1271884"/>
                      <a:gd name="connsiteX31" fmla="*/ 170834 w 1069360"/>
                      <a:gd name="connsiteY31" fmla="*/ 733214 h 1271884"/>
                      <a:gd name="connsiteX32" fmla="*/ 151784 w 1069360"/>
                      <a:gd name="connsiteY32" fmla="*/ 676064 h 1271884"/>
                      <a:gd name="connsiteX33" fmla="*/ 94634 w 1069360"/>
                      <a:gd name="connsiteY33" fmla="*/ 625264 h 1271884"/>
                      <a:gd name="connsiteX34" fmla="*/ 12084 w 1069360"/>
                      <a:gd name="connsiteY34" fmla="*/ 536364 h 1271884"/>
                      <a:gd name="connsiteX35" fmla="*/ 0 w 1069360"/>
                      <a:gd name="connsiteY35" fmla="*/ 463858 h 1271884"/>
                      <a:gd name="connsiteX36" fmla="*/ 65424 w 1069360"/>
                      <a:gd name="connsiteY36" fmla="*/ 424604 h 1271884"/>
                      <a:gd name="connsiteX37" fmla="*/ 50184 w 1069360"/>
                      <a:gd name="connsiteY37" fmla="*/ 340784 h 1271884"/>
                      <a:gd name="connsiteX38" fmla="*/ 95904 w 1069360"/>
                      <a:gd name="connsiteY38" fmla="*/ 325544 h 1271884"/>
                      <a:gd name="connsiteX39" fmla="*/ 141624 w 1069360"/>
                      <a:gd name="connsiteY39" fmla="*/ 356024 h 1271884"/>
                      <a:gd name="connsiteX40" fmla="*/ 194964 w 1069360"/>
                      <a:gd name="connsiteY40" fmla="*/ 317924 h 1271884"/>
                      <a:gd name="connsiteX41" fmla="*/ 324504 w 1069360"/>
                      <a:gd name="connsiteY41" fmla="*/ 325544 h 1271884"/>
                      <a:gd name="connsiteX42" fmla="*/ 415944 w 1069360"/>
                      <a:gd name="connsiteY42" fmla="*/ 256964 h 1271884"/>
                      <a:gd name="connsiteX43" fmla="*/ 393084 w 1069360"/>
                      <a:gd name="connsiteY43" fmla="*/ 20744 h 1271884"/>
                      <a:gd name="connsiteX44" fmla="*/ 530244 w 1069360"/>
                      <a:gd name="connsiteY44" fmla="*/ 66464 h 1271884"/>
                      <a:gd name="connsiteX45" fmla="*/ 781334 w 1069360"/>
                      <a:gd name="connsiteY45" fmla="*/ 0 h 1271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069360" h="1271884">
                        <a:moveTo>
                          <a:pt x="781334" y="0"/>
                        </a:moveTo>
                        <a:lnTo>
                          <a:pt x="807422" y="52176"/>
                        </a:lnTo>
                        <a:lnTo>
                          <a:pt x="802660" y="137902"/>
                        </a:lnTo>
                        <a:lnTo>
                          <a:pt x="931682" y="165550"/>
                        </a:lnTo>
                        <a:lnTo>
                          <a:pt x="936008" y="176002"/>
                        </a:lnTo>
                        <a:lnTo>
                          <a:pt x="988396" y="218864"/>
                        </a:lnTo>
                        <a:lnTo>
                          <a:pt x="921722" y="309352"/>
                        </a:lnTo>
                        <a:lnTo>
                          <a:pt x="926484" y="371264"/>
                        </a:lnTo>
                        <a:lnTo>
                          <a:pt x="964584" y="399840"/>
                        </a:lnTo>
                        <a:lnTo>
                          <a:pt x="940772" y="557002"/>
                        </a:lnTo>
                        <a:lnTo>
                          <a:pt x="983634" y="637964"/>
                        </a:lnTo>
                        <a:lnTo>
                          <a:pt x="964584" y="676064"/>
                        </a:lnTo>
                        <a:lnTo>
                          <a:pt x="1036022" y="728452"/>
                        </a:lnTo>
                        <a:lnTo>
                          <a:pt x="1012208" y="771314"/>
                        </a:lnTo>
                        <a:lnTo>
                          <a:pt x="1069360" y="828464"/>
                        </a:lnTo>
                        <a:lnTo>
                          <a:pt x="1031260" y="877992"/>
                        </a:lnTo>
                        <a:lnTo>
                          <a:pt x="1031260" y="876088"/>
                        </a:lnTo>
                        <a:lnTo>
                          <a:pt x="983634" y="895140"/>
                        </a:lnTo>
                        <a:lnTo>
                          <a:pt x="983634" y="942764"/>
                        </a:lnTo>
                        <a:lnTo>
                          <a:pt x="921722" y="985628"/>
                        </a:lnTo>
                        <a:lnTo>
                          <a:pt x="888384" y="1118976"/>
                        </a:lnTo>
                        <a:lnTo>
                          <a:pt x="750272" y="1190414"/>
                        </a:lnTo>
                        <a:lnTo>
                          <a:pt x="526434" y="1166602"/>
                        </a:lnTo>
                        <a:lnTo>
                          <a:pt x="464522" y="1118976"/>
                        </a:lnTo>
                        <a:lnTo>
                          <a:pt x="383560" y="1190414"/>
                        </a:lnTo>
                        <a:lnTo>
                          <a:pt x="316884" y="1176128"/>
                        </a:lnTo>
                        <a:lnTo>
                          <a:pt x="207348" y="1185652"/>
                        </a:lnTo>
                        <a:lnTo>
                          <a:pt x="147186" y="1271884"/>
                        </a:lnTo>
                        <a:lnTo>
                          <a:pt x="69234" y="1120564"/>
                        </a:lnTo>
                        <a:lnTo>
                          <a:pt x="120034" y="961814"/>
                        </a:lnTo>
                        <a:lnTo>
                          <a:pt x="81934" y="860214"/>
                        </a:lnTo>
                        <a:lnTo>
                          <a:pt x="170834" y="733214"/>
                        </a:lnTo>
                        <a:lnTo>
                          <a:pt x="151784" y="676064"/>
                        </a:lnTo>
                        <a:lnTo>
                          <a:pt x="94634" y="625264"/>
                        </a:lnTo>
                        <a:lnTo>
                          <a:pt x="12084" y="536364"/>
                        </a:lnTo>
                        <a:lnTo>
                          <a:pt x="0" y="463858"/>
                        </a:lnTo>
                        <a:lnTo>
                          <a:pt x="65424" y="424604"/>
                        </a:lnTo>
                        <a:lnTo>
                          <a:pt x="50184" y="340784"/>
                        </a:lnTo>
                        <a:lnTo>
                          <a:pt x="95904" y="325544"/>
                        </a:lnTo>
                        <a:lnTo>
                          <a:pt x="141624" y="356024"/>
                        </a:lnTo>
                        <a:lnTo>
                          <a:pt x="194964" y="317924"/>
                        </a:lnTo>
                        <a:lnTo>
                          <a:pt x="324504" y="325544"/>
                        </a:lnTo>
                        <a:lnTo>
                          <a:pt x="415944" y="256964"/>
                        </a:lnTo>
                        <a:lnTo>
                          <a:pt x="393084" y="20744"/>
                        </a:lnTo>
                        <a:lnTo>
                          <a:pt x="530244" y="66464"/>
                        </a:lnTo>
                        <a:lnTo>
                          <a:pt x="7813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50B453C0-4534-472B-BB53-DDC257105CE1}"/>
                    </a:ext>
                  </a:extLst>
                </p:cNvPr>
                <p:cNvSpPr/>
                <p:nvPr/>
              </p:nvSpPr>
              <p:spPr>
                <a:xfrm>
                  <a:off x="21704916" y="29733240"/>
                  <a:ext cx="3568084" cy="3394710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415476 w 3568084"/>
                    <a:gd name="connsiteY66" fmla="*/ 2805780 h 3394710"/>
                    <a:gd name="connsiteX67" fmla="*/ 2425084 w 3568084"/>
                    <a:gd name="connsiteY67" fmla="*/ 2775584 h 3394710"/>
                    <a:gd name="connsiteX68" fmla="*/ 2298084 w 3568084"/>
                    <a:gd name="connsiteY68" fmla="*/ 2769236 h 3394710"/>
                    <a:gd name="connsiteX69" fmla="*/ 2234584 w 3568084"/>
                    <a:gd name="connsiteY69" fmla="*/ 2740660 h 3394710"/>
                    <a:gd name="connsiteX70" fmla="*/ 2183784 w 3568084"/>
                    <a:gd name="connsiteY70" fmla="*/ 2747010 h 3394710"/>
                    <a:gd name="connsiteX71" fmla="*/ 2129808 w 3568084"/>
                    <a:gd name="connsiteY71" fmla="*/ 2794636 h 3394710"/>
                    <a:gd name="connsiteX72" fmla="*/ 2056784 w 3568084"/>
                    <a:gd name="connsiteY72" fmla="*/ 2800984 h 3394710"/>
                    <a:gd name="connsiteX73" fmla="*/ 2094884 w 3568084"/>
                    <a:gd name="connsiteY73" fmla="*/ 2883536 h 3394710"/>
                    <a:gd name="connsiteX74" fmla="*/ 2139334 w 3568084"/>
                    <a:gd name="connsiteY74" fmla="*/ 2842260 h 3394710"/>
                    <a:gd name="connsiteX75" fmla="*/ 2294908 w 3568084"/>
                    <a:gd name="connsiteY75" fmla="*/ 2816860 h 3394710"/>
                    <a:gd name="connsiteX76" fmla="*/ 2357656 w 3568084"/>
                    <a:gd name="connsiteY76" fmla="*/ 2882746 h 3394710"/>
                    <a:gd name="connsiteX77" fmla="*/ 2355234 w 3568084"/>
                    <a:gd name="connsiteY77" fmla="*/ 2905760 h 3394710"/>
                    <a:gd name="connsiteX78" fmla="*/ 2259984 w 3568084"/>
                    <a:gd name="connsiteY78" fmla="*/ 2975610 h 3394710"/>
                    <a:gd name="connsiteX79" fmla="*/ 2215534 w 3568084"/>
                    <a:gd name="connsiteY79" fmla="*/ 3026410 h 3394710"/>
                    <a:gd name="connsiteX80" fmla="*/ 2253634 w 3568084"/>
                    <a:gd name="connsiteY80" fmla="*/ 3108960 h 3394710"/>
                    <a:gd name="connsiteX81" fmla="*/ 2158384 w 3568084"/>
                    <a:gd name="connsiteY81" fmla="*/ 3064510 h 3394710"/>
                    <a:gd name="connsiteX82" fmla="*/ 2101234 w 3568084"/>
                    <a:gd name="connsiteY82" fmla="*/ 3096260 h 3394710"/>
                    <a:gd name="connsiteX83" fmla="*/ 2107584 w 3568084"/>
                    <a:gd name="connsiteY83" fmla="*/ 3166110 h 3394710"/>
                    <a:gd name="connsiteX84" fmla="*/ 2056784 w 3568084"/>
                    <a:gd name="connsiteY84" fmla="*/ 3229610 h 3394710"/>
                    <a:gd name="connsiteX85" fmla="*/ 2037734 w 3568084"/>
                    <a:gd name="connsiteY85" fmla="*/ 3274060 h 3394710"/>
                    <a:gd name="connsiteX86" fmla="*/ 2063134 w 3568084"/>
                    <a:gd name="connsiteY86" fmla="*/ 3337560 h 3394710"/>
                    <a:gd name="connsiteX87" fmla="*/ 1929784 w 3568084"/>
                    <a:gd name="connsiteY87" fmla="*/ 3356610 h 3394710"/>
                    <a:gd name="connsiteX88" fmla="*/ 1853584 w 3568084"/>
                    <a:gd name="connsiteY88" fmla="*/ 3337560 h 3394710"/>
                    <a:gd name="connsiteX89" fmla="*/ 1796434 w 3568084"/>
                    <a:gd name="connsiteY89" fmla="*/ 3286760 h 3394710"/>
                    <a:gd name="connsiteX90" fmla="*/ 1701184 w 3568084"/>
                    <a:gd name="connsiteY90" fmla="*/ 3280410 h 3394710"/>
                    <a:gd name="connsiteX91" fmla="*/ 1675784 w 3568084"/>
                    <a:gd name="connsiteY91" fmla="*/ 3337560 h 3394710"/>
                    <a:gd name="connsiteX92" fmla="*/ 1663084 w 3568084"/>
                    <a:gd name="connsiteY92" fmla="*/ 3394710 h 3394710"/>
                    <a:gd name="connsiteX93" fmla="*/ 1580534 w 3568084"/>
                    <a:gd name="connsiteY93" fmla="*/ 3394710 h 3394710"/>
                    <a:gd name="connsiteX94" fmla="*/ 1523384 w 3568084"/>
                    <a:gd name="connsiteY94" fmla="*/ 3312160 h 3394710"/>
                    <a:gd name="connsiteX95" fmla="*/ 1485284 w 3568084"/>
                    <a:gd name="connsiteY95" fmla="*/ 3223260 h 3394710"/>
                    <a:gd name="connsiteX96" fmla="*/ 1447184 w 3568084"/>
                    <a:gd name="connsiteY96" fmla="*/ 3210560 h 3394710"/>
                    <a:gd name="connsiteX97" fmla="*/ 1402734 w 3568084"/>
                    <a:gd name="connsiteY97" fmla="*/ 3191510 h 3394710"/>
                    <a:gd name="connsiteX98" fmla="*/ 1320184 w 3568084"/>
                    <a:gd name="connsiteY98" fmla="*/ 3134360 h 3394710"/>
                    <a:gd name="connsiteX99" fmla="*/ 1275734 w 3568084"/>
                    <a:gd name="connsiteY99" fmla="*/ 3153410 h 3394710"/>
                    <a:gd name="connsiteX100" fmla="*/ 1243984 w 3568084"/>
                    <a:gd name="connsiteY100" fmla="*/ 3204210 h 3394710"/>
                    <a:gd name="connsiteX101" fmla="*/ 1174134 w 3568084"/>
                    <a:gd name="connsiteY101" fmla="*/ 3153410 h 3394710"/>
                    <a:gd name="connsiteX102" fmla="*/ 1047134 w 3568084"/>
                    <a:gd name="connsiteY102" fmla="*/ 3172460 h 3394710"/>
                    <a:gd name="connsiteX103" fmla="*/ 1021734 w 3568084"/>
                    <a:gd name="connsiteY103" fmla="*/ 3216910 h 3394710"/>
                    <a:gd name="connsiteX104" fmla="*/ 989984 w 3568084"/>
                    <a:gd name="connsiteY104" fmla="*/ 3280410 h 3394710"/>
                    <a:gd name="connsiteX105" fmla="*/ 856634 w 3568084"/>
                    <a:gd name="connsiteY105" fmla="*/ 3286760 h 3394710"/>
                    <a:gd name="connsiteX106" fmla="*/ 761384 w 3568084"/>
                    <a:gd name="connsiteY106" fmla="*/ 3293110 h 3394710"/>
                    <a:gd name="connsiteX107" fmla="*/ 742334 w 3568084"/>
                    <a:gd name="connsiteY107" fmla="*/ 3343910 h 3394710"/>
                    <a:gd name="connsiteX108" fmla="*/ 647084 w 3568084"/>
                    <a:gd name="connsiteY108" fmla="*/ 3382010 h 3394710"/>
                    <a:gd name="connsiteX109" fmla="*/ 577234 w 3568084"/>
                    <a:gd name="connsiteY109" fmla="*/ 3343910 h 3394710"/>
                    <a:gd name="connsiteX110" fmla="*/ 520084 w 3568084"/>
                    <a:gd name="connsiteY110" fmla="*/ 3255010 h 3394710"/>
                    <a:gd name="connsiteX111" fmla="*/ 570884 w 3568084"/>
                    <a:gd name="connsiteY111" fmla="*/ 3159760 h 3394710"/>
                    <a:gd name="connsiteX112" fmla="*/ 545484 w 3568084"/>
                    <a:gd name="connsiteY112" fmla="*/ 2981960 h 3394710"/>
                    <a:gd name="connsiteX113" fmla="*/ 462934 w 3568084"/>
                    <a:gd name="connsiteY113" fmla="*/ 2861310 h 3394710"/>
                    <a:gd name="connsiteX114" fmla="*/ 412134 w 3568084"/>
                    <a:gd name="connsiteY114" fmla="*/ 2835910 h 3394710"/>
                    <a:gd name="connsiteX115" fmla="*/ 361334 w 3568084"/>
                    <a:gd name="connsiteY115" fmla="*/ 2727960 h 3394710"/>
                    <a:gd name="connsiteX116" fmla="*/ 399434 w 3568084"/>
                    <a:gd name="connsiteY116" fmla="*/ 2537460 h 3394710"/>
                    <a:gd name="connsiteX117" fmla="*/ 354984 w 3568084"/>
                    <a:gd name="connsiteY117" fmla="*/ 2524760 h 3394710"/>
                    <a:gd name="connsiteX118" fmla="*/ 259734 w 3568084"/>
                    <a:gd name="connsiteY118" fmla="*/ 2346960 h 3394710"/>
                    <a:gd name="connsiteX119" fmla="*/ 329584 w 3568084"/>
                    <a:gd name="connsiteY119" fmla="*/ 2004060 h 3394710"/>
                    <a:gd name="connsiteX120" fmla="*/ 177184 w 3568084"/>
                    <a:gd name="connsiteY120" fmla="*/ 1934210 h 3394710"/>
                    <a:gd name="connsiteX121" fmla="*/ 69234 w 3568084"/>
                    <a:gd name="connsiteY121" fmla="*/ 1724660 h 3394710"/>
                    <a:gd name="connsiteX122" fmla="*/ 120034 w 3568084"/>
                    <a:gd name="connsiteY122" fmla="*/ 1565910 h 3394710"/>
                    <a:gd name="connsiteX123" fmla="*/ 81934 w 3568084"/>
                    <a:gd name="connsiteY123" fmla="*/ 1464310 h 3394710"/>
                    <a:gd name="connsiteX124" fmla="*/ 170834 w 3568084"/>
                    <a:gd name="connsiteY124" fmla="*/ 1337310 h 3394710"/>
                    <a:gd name="connsiteX125" fmla="*/ 151784 w 3568084"/>
                    <a:gd name="connsiteY125" fmla="*/ 1280160 h 3394710"/>
                    <a:gd name="connsiteX126" fmla="*/ 94634 w 3568084"/>
                    <a:gd name="connsiteY126" fmla="*/ 1229360 h 3394710"/>
                    <a:gd name="connsiteX127" fmla="*/ 12084 w 3568084"/>
                    <a:gd name="connsiteY127" fmla="*/ 1140460 h 3394710"/>
                    <a:gd name="connsiteX128" fmla="*/ 0 w 3568084"/>
                    <a:gd name="connsiteY128" fmla="*/ 1067954 h 3394710"/>
                    <a:gd name="connsiteX129" fmla="*/ 65424 w 3568084"/>
                    <a:gd name="connsiteY129" fmla="*/ 1028700 h 3394710"/>
                    <a:gd name="connsiteX130" fmla="*/ 50184 w 3568084"/>
                    <a:gd name="connsiteY130" fmla="*/ 944880 h 3394710"/>
                    <a:gd name="connsiteX131" fmla="*/ 95904 w 3568084"/>
                    <a:gd name="connsiteY131" fmla="*/ 929640 h 3394710"/>
                    <a:gd name="connsiteX132" fmla="*/ 141624 w 3568084"/>
                    <a:gd name="connsiteY132" fmla="*/ 960120 h 3394710"/>
                    <a:gd name="connsiteX133" fmla="*/ 194964 w 3568084"/>
                    <a:gd name="connsiteY133" fmla="*/ 922020 h 3394710"/>
                    <a:gd name="connsiteX134" fmla="*/ 324504 w 3568084"/>
                    <a:gd name="connsiteY134" fmla="*/ 929640 h 3394710"/>
                    <a:gd name="connsiteX135" fmla="*/ 415944 w 3568084"/>
                    <a:gd name="connsiteY135" fmla="*/ 861060 h 3394710"/>
                    <a:gd name="connsiteX136" fmla="*/ 393084 w 3568084"/>
                    <a:gd name="connsiteY136" fmla="*/ 624840 h 3394710"/>
                    <a:gd name="connsiteX137" fmla="*/ 530244 w 3568084"/>
                    <a:gd name="connsiteY137" fmla="*/ 670560 h 3394710"/>
                    <a:gd name="connsiteX138" fmla="*/ 789324 w 3568084"/>
                    <a:gd name="connsiteY138" fmla="*/ 601980 h 3394710"/>
                    <a:gd name="connsiteX139" fmla="*/ 728364 w 3568084"/>
                    <a:gd name="connsiteY139" fmla="*/ 480060 h 3394710"/>
                    <a:gd name="connsiteX140" fmla="*/ 758844 w 3568084"/>
                    <a:gd name="connsiteY140" fmla="*/ 419100 h 3394710"/>
                    <a:gd name="connsiteX141" fmla="*/ 873144 w 3568084"/>
                    <a:gd name="connsiteY141" fmla="*/ 396240 h 3394710"/>
                    <a:gd name="connsiteX142" fmla="*/ 896004 w 3568084"/>
                    <a:gd name="connsiteY142" fmla="*/ 312420 h 3394710"/>
                    <a:gd name="connsiteX143" fmla="*/ 926484 w 3568084"/>
                    <a:gd name="connsiteY143" fmla="*/ 167640 h 3394710"/>
                    <a:gd name="connsiteX144" fmla="*/ 987444 w 3568084"/>
                    <a:gd name="connsiteY144" fmla="*/ 45720 h 3394710"/>
                    <a:gd name="connsiteX145" fmla="*/ 1040784 w 3568084"/>
                    <a:gd name="connsiteY145" fmla="*/ 38100 h 3394710"/>
                    <a:gd name="connsiteX146" fmla="*/ 1254144 w 3568084"/>
                    <a:gd name="connsiteY146" fmla="*/ 106680 h 3394710"/>
                    <a:gd name="connsiteX147" fmla="*/ 1353204 w 3568084"/>
                    <a:gd name="connsiteY147" fmla="*/ 99060 h 3394710"/>
                    <a:gd name="connsiteX148" fmla="*/ 1604664 w 3568084"/>
                    <a:gd name="connsiteY148" fmla="*/ 198120 h 3394710"/>
                    <a:gd name="connsiteX149" fmla="*/ 1688484 w 3568084"/>
                    <a:gd name="connsiteY149" fmla="*/ 373380 h 3394710"/>
                    <a:gd name="connsiteX150" fmla="*/ 1764684 w 3568084"/>
                    <a:gd name="connsiteY150" fmla="*/ 365760 h 3394710"/>
                    <a:gd name="connsiteX151" fmla="*/ 1810404 w 3568084"/>
                    <a:gd name="connsiteY151" fmla="*/ 289560 h 3394710"/>
                    <a:gd name="connsiteX152" fmla="*/ 1810404 w 3568084"/>
                    <a:gd name="connsiteY152" fmla="*/ 228600 h 3394710"/>
                    <a:gd name="connsiteX153" fmla="*/ 1917084 w 3568084"/>
                    <a:gd name="connsiteY153" fmla="*/ 213360 h 3394710"/>
                    <a:gd name="connsiteX154" fmla="*/ 1924704 w 3568084"/>
                    <a:gd name="connsiteY154" fmla="*/ 160020 h 3394710"/>
                    <a:gd name="connsiteX155" fmla="*/ 2008524 w 3568084"/>
                    <a:gd name="connsiteY155" fmla="*/ 160020 h 3394710"/>
                    <a:gd name="connsiteX156" fmla="*/ 2016144 w 3568084"/>
                    <a:gd name="connsiteY156" fmla="*/ 83820 h 3394710"/>
                    <a:gd name="connsiteX157" fmla="*/ 2160924 w 3568084"/>
                    <a:gd name="connsiteY15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415476" y="2805780"/>
                      </a:lnTo>
                      <a:lnTo>
                        <a:pt x="2425084" y="2775584"/>
                      </a:lnTo>
                      <a:lnTo>
                        <a:pt x="2298084" y="2769236"/>
                      </a:lnTo>
                      <a:lnTo>
                        <a:pt x="2234584" y="2740660"/>
                      </a:lnTo>
                      <a:lnTo>
                        <a:pt x="2183784" y="2747010"/>
                      </a:lnTo>
                      <a:lnTo>
                        <a:pt x="2129808" y="2794636"/>
                      </a:lnTo>
                      <a:lnTo>
                        <a:pt x="2056784" y="2800984"/>
                      </a:lnTo>
                      <a:lnTo>
                        <a:pt x="2094884" y="2883536"/>
                      </a:lnTo>
                      <a:lnTo>
                        <a:pt x="2139334" y="2842260"/>
                      </a:lnTo>
                      <a:lnTo>
                        <a:pt x="2294908" y="2816860"/>
                      </a:lnTo>
                      <a:lnTo>
                        <a:pt x="2357656" y="2882746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6" name="正方形/長方形 795">
                <a:extLst>
                  <a:ext uri="{FF2B5EF4-FFF2-40B4-BE49-F238E27FC236}">
                    <a16:creationId xmlns:a16="http://schemas.microsoft.com/office/drawing/2014/main" id="{3C4C6690-B5DD-4BEF-8331-47B81E96E272}"/>
                  </a:ext>
                </a:extLst>
              </p:cNvPr>
              <p:cNvSpPr/>
              <p:nvPr/>
            </p:nvSpPr>
            <p:spPr>
              <a:xfrm>
                <a:off x="22765786" y="31203969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　山</a:t>
                </a:r>
              </a:p>
            </p:txBody>
          </p:sp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32F6184F-45A9-4AC1-87F2-E2B8DA782891}"/>
                  </a:ext>
                </a:extLst>
              </p:cNvPr>
              <p:cNvGrpSpPr/>
              <p:nvPr/>
            </p:nvGrpSpPr>
            <p:grpSpPr>
              <a:xfrm>
                <a:off x="23423305" y="31811491"/>
                <a:ext cx="759408" cy="854467"/>
                <a:chOff x="6187328" y="5585232"/>
                <a:chExt cx="1456918" cy="1639291"/>
              </a:xfrm>
            </p:grpSpPr>
            <p:sp>
              <p:nvSpPr>
                <p:cNvPr id="826" name="正方形/長方形 825">
                  <a:extLst>
                    <a:ext uri="{FF2B5EF4-FFF2-40B4-BE49-F238E27FC236}">
                      <a16:creationId xmlns:a16="http://schemas.microsoft.com/office/drawing/2014/main" id="{05AE4A93-CA2E-47A9-82AE-3C28737DE355}"/>
                    </a:ext>
                  </a:extLst>
                </p:cNvPr>
                <p:cNvSpPr/>
                <p:nvPr/>
              </p:nvSpPr>
              <p:spPr>
                <a:xfrm>
                  <a:off x="6187328" y="5585232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827" name="正方形/長方形 826">
                  <a:extLst>
                    <a:ext uri="{FF2B5EF4-FFF2-40B4-BE49-F238E27FC236}">
                      <a16:creationId xmlns:a16="http://schemas.microsoft.com/office/drawing/2014/main" id="{E68AEB40-BA3E-429D-89D2-0F364983BE92}"/>
                    </a:ext>
                  </a:extLst>
                </p:cNvPr>
                <p:cNvSpPr/>
                <p:nvPr/>
              </p:nvSpPr>
              <p:spPr>
                <a:xfrm>
                  <a:off x="6591092" y="6422515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828" name="正方形/長方形 827">
                  <a:extLst>
                    <a:ext uri="{FF2B5EF4-FFF2-40B4-BE49-F238E27FC236}">
                      <a16:creationId xmlns:a16="http://schemas.microsoft.com/office/drawing/2014/main" id="{218B273E-6A01-41A1-9136-6DE3C6FB4AB6}"/>
                    </a:ext>
                  </a:extLst>
                </p:cNvPr>
                <p:cNvSpPr/>
                <p:nvPr/>
              </p:nvSpPr>
              <p:spPr>
                <a:xfrm>
                  <a:off x="6236520" y="6870242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829" name="正方形/長方形 828">
                  <a:extLst>
                    <a:ext uri="{FF2B5EF4-FFF2-40B4-BE49-F238E27FC236}">
                      <a16:creationId xmlns:a16="http://schemas.microsoft.com/office/drawing/2014/main" id="{442596A0-CBF1-48AA-8C87-74DFB995F74A}"/>
                    </a:ext>
                  </a:extLst>
                </p:cNvPr>
                <p:cNvSpPr/>
                <p:nvPr/>
              </p:nvSpPr>
              <p:spPr>
                <a:xfrm>
                  <a:off x="6994733" y="6076029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</p:grp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B2073D90-B319-4FD8-A7F0-D1A4D6803C2D}"/>
                  </a:ext>
                </a:extLst>
              </p:cNvPr>
              <p:cNvGrpSpPr/>
              <p:nvPr/>
            </p:nvGrpSpPr>
            <p:grpSpPr>
              <a:xfrm>
                <a:off x="22019471" y="30191153"/>
                <a:ext cx="3253529" cy="2838413"/>
                <a:chOff x="2771530" y="1376637"/>
                <a:chExt cx="7909652" cy="6900464"/>
              </a:xfrm>
            </p:grpSpPr>
            <p:sp>
              <p:nvSpPr>
                <p:cNvPr id="799" name="正方形/長方形 798">
                  <a:extLst>
                    <a:ext uri="{FF2B5EF4-FFF2-40B4-BE49-F238E27FC236}">
                      <a16:creationId xmlns:a16="http://schemas.microsoft.com/office/drawing/2014/main" id="{9825EFEE-6167-4C85-9352-D7F0B5504931}"/>
                    </a:ext>
                  </a:extLst>
                </p:cNvPr>
                <p:cNvSpPr/>
                <p:nvPr/>
              </p:nvSpPr>
              <p:spPr>
                <a:xfrm>
                  <a:off x="6285356" y="5770003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岡山市</a:t>
                  </a:r>
                </a:p>
              </p:txBody>
            </p:sp>
            <p:sp>
              <p:nvSpPr>
                <p:cNvPr id="800" name="正方形/長方形 799">
                  <a:extLst>
                    <a:ext uri="{FF2B5EF4-FFF2-40B4-BE49-F238E27FC236}">
                      <a16:creationId xmlns:a16="http://schemas.microsoft.com/office/drawing/2014/main" id="{AF1295A2-0DE5-4249-A825-3B9D2FA48D10}"/>
                    </a:ext>
                  </a:extLst>
                </p:cNvPr>
                <p:cNvSpPr/>
                <p:nvPr/>
              </p:nvSpPr>
              <p:spPr>
                <a:xfrm>
                  <a:off x="4859888" y="7170138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倉敷市</a:t>
                  </a:r>
                </a:p>
              </p:txBody>
            </p:sp>
            <p:sp>
              <p:nvSpPr>
                <p:cNvPr id="801" name="正方形/長方形 800">
                  <a:extLst>
                    <a:ext uri="{FF2B5EF4-FFF2-40B4-BE49-F238E27FC236}">
                      <a16:creationId xmlns:a16="http://schemas.microsoft.com/office/drawing/2014/main" id="{66FB10CB-0318-4A42-8687-5139E4750456}"/>
                    </a:ext>
                  </a:extLst>
                </p:cNvPr>
                <p:cNvSpPr/>
                <p:nvPr/>
              </p:nvSpPr>
              <p:spPr>
                <a:xfrm>
                  <a:off x="7242956" y="198495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津山市</a:t>
                  </a:r>
                </a:p>
              </p:txBody>
            </p:sp>
            <p:sp>
              <p:nvSpPr>
                <p:cNvPr id="802" name="正方形/長方形 801">
                  <a:extLst>
                    <a:ext uri="{FF2B5EF4-FFF2-40B4-BE49-F238E27FC236}">
                      <a16:creationId xmlns:a16="http://schemas.microsoft.com/office/drawing/2014/main" id="{9F1612E5-8CAC-4D82-9F07-EB5323D2B114}"/>
                    </a:ext>
                  </a:extLst>
                </p:cNvPr>
                <p:cNvSpPr/>
                <p:nvPr/>
              </p:nvSpPr>
              <p:spPr>
                <a:xfrm>
                  <a:off x="3042722" y="7484905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笠岡市</a:t>
                  </a:r>
                </a:p>
              </p:txBody>
            </p:sp>
            <p:sp>
              <p:nvSpPr>
                <p:cNvPr id="803" name="正方形/長方形 802">
                  <a:extLst>
                    <a:ext uri="{FF2B5EF4-FFF2-40B4-BE49-F238E27FC236}">
                      <a16:creationId xmlns:a16="http://schemas.microsoft.com/office/drawing/2014/main" id="{2A6EF728-30AB-4A88-852B-F235795B7E0D}"/>
                    </a:ext>
                  </a:extLst>
                </p:cNvPr>
                <p:cNvSpPr/>
                <p:nvPr/>
              </p:nvSpPr>
              <p:spPr>
                <a:xfrm>
                  <a:off x="3135067" y="5050988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高梁市</a:t>
                  </a:r>
                </a:p>
              </p:txBody>
            </p:sp>
            <p:sp>
              <p:nvSpPr>
                <p:cNvPr id="804" name="正方形/長方形 803">
                  <a:extLst>
                    <a:ext uri="{FF2B5EF4-FFF2-40B4-BE49-F238E27FC236}">
                      <a16:creationId xmlns:a16="http://schemas.microsoft.com/office/drawing/2014/main" id="{B92F8F5F-FCDC-4820-AC33-3985EC8ACDED}"/>
                    </a:ext>
                  </a:extLst>
                </p:cNvPr>
                <p:cNvSpPr/>
                <p:nvPr/>
              </p:nvSpPr>
              <p:spPr>
                <a:xfrm>
                  <a:off x="4613029" y="2158673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真庭市</a:t>
                  </a:r>
                </a:p>
              </p:txBody>
            </p:sp>
            <p:sp>
              <p:nvSpPr>
                <p:cNvPr id="805" name="正方形/長方形 804">
                  <a:extLst>
                    <a:ext uri="{FF2B5EF4-FFF2-40B4-BE49-F238E27FC236}">
                      <a16:creationId xmlns:a16="http://schemas.microsoft.com/office/drawing/2014/main" id="{D7359173-1CBF-431F-8A83-380067CCDB58}"/>
                    </a:ext>
                  </a:extLst>
                </p:cNvPr>
                <p:cNvSpPr/>
                <p:nvPr/>
              </p:nvSpPr>
              <p:spPr>
                <a:xfrm>
                  <a:off x="5526666" y="6779145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早島町</a:t>
                  </a:r>
                </a:p>
              </p:txBody>
            </p:sp>
            <p:sp>
              <p:nvSpPr>
                <p:cNvPr id="806" name="正方形/長方形 805">
                  <a:extLst>
                    <a:ext uri="{FF2B5EF4-FFF2-40B4-BE49-F238E27FC236}">
                      <a16:creationId xmlns:a16="http://schemas.microsoft.com/office/drawing/2014/main" id="{FC326B5C-C71F-4288-82CB-ACA7AFB9BC3F}"/>
                    </a:ext>
                  </a:extLst>
                </p:cNvPr>
                <p:cNvSpPr/>
                <p:nvPr/>
              </p:nvSpPr>
              <p:spPr>
                <a:xfrm>
                  <a:off x="6136502" y="142471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鏡野町</a:t>
                  </a:r>
                </a:p>
              </p:txBody>
            </p:sp>
            <p:sp>
              <p:nvSpPr>
                <p:cNvPr id="807" name="正方形/長方形 806">
                  <a:extLst>
                    <a:ext uri="{FF2B5EF4-FFF2-40B4-BE49-F238E27FC236}">
                      <a16:creationId xmlns:a16="http://schemas.microsoft.com/office/drawing/2014/main" id="{0B4CC2DE-6A0F-4C6E-A3B3-87341FA35BA6}"/>
                    </a:ext>
                  </a:extLst>
                </p:cNvPr>
                <p:cNvSpPr/>
                <p:nvPr/>
              </p:nvSpPr>
              <p:spPr>
                <a:xfrm>
                  <a:off x="9172238" y="1428850"/>
                  <a:ext cx="1508944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西粟倉村</a:t>
                  </a:r>
                </a:p>
              </p:txBody>
            </p:sp>
            <p:sp>
              <p:nvSpPr>
                <p:cNvPr id="808" name="正方形/長方形 807">
                  <a:extLst>
                    <a:ext uri="{FF2B5EF4-FFF2-40B4-BE49-F238E27FC236}">
                      <a16:creationId xmlns:a16="http://schemas.microsoft.com/office/drawing/2014/main" id="{AB7884A6-F635-40A1-B050-219E59DCE91A}"/>
                    </a:ext>
                  </a:extLst>
                </p:cNvPr>
                <p:cNvSpPr/>
                <p:nvPr/>
              </p:nvSpPr>
              <p:spPr>
                <a:xfrm>
                  <a:off x="4723246" y="4537272"/>
                  <a:ext cx="1773941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吉備中央町</a:t>
                  </a:r>
                </a:p>
              </p:txBody>
            </p:sp>
            <p:sp>
              <p:nvSpPr>
                <p:cNvPr id="809" name="正方形/長方形 808">
                  <a:extLst>
                    <a:ext uri="{FF2B5EF4-FFF2-40B4-BE49-F238E27FC236}">
                      <a16:creationId xmlns:a16="http://schemas.microsoft.com/office/drawing/2014/main" id="{B4A572B5-19B2-419C-B679-1F17A4B9BDF7}"/>
                    </a:ext>
                  </a:extLst>
                </p:cNvPr>
                <p:cNvSpPr/>
                <p:nvPr/>
              </p:nvSpPr>
              <p:spPr>
                <a:xfrm>
                  <a:off x="6551800" y="3364012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美咲町</a:t>
                  </a:r>
                </a:p>
              </p:txBody>
            </p:sp>
            <p:sp>
              <p:nvSpPr>
                <p:cNvPr id="810" name="正方形/長方形 809">
                  <a:extLst>
                    <a:ext uri="{FF2B5EF4-FFF2-40B4-BE49-F238E27FC236}">
                      <a16:creationId xmlns:a16="http://schemas.microsoft.com/office/drawing/2014/main" id="{32EAEE57-94DB-4E72-BB30-C8B99B890101}"/>
                    </a:ext>
                  </a:extLst>
                </p:cNvPr>
                <p:cNvSpPr/>
                <p:nvPr/>
              </p:nvSpPr>
              <p:spPr>
                <a:xfrm>
                  <a:off x="8198400" y="1969390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奈義町</a:t>
                  </a:r>
                </a:p>
              </p:txBody>
            </p:sp>
            <p:sp>
              <p:nvSpPr>
                <p:cNvPr id="811" name="正方形/長方形 810">
                  <a:extLst>
                    <a:ext uri="{FF2B5EF4-FFF2-40B4-BE49-F238E27FC236}">
                      <a16:creationId xmlns:a16="http://schemas.microsoft.com/office/drawing/2014/main" id="{9339EE5C-33DB-4B6E-98B9-5EF82ED42CBB}"/>
                    </a:ext>
                  </a:extLst>
                </p:cNvPr>
                <p:cNvSpPr/>
                <p:nvPr/>
              </p:nvSpPr>
              <p:spPr>
                <a:xfrm>
                  <a:off x="7894749" y="473719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和気町</a:t>
                  </a:r>
                </a:p>
              </p:txBody>
            </p:sp>
            <p:sp>
              <p:nvSpPr>
                <p:cNvPr id="812" name="正方形/長方形 811">
                  <a:extLst>
                    <a:ext uri="{FF2B5EF4-FFF2-40B4-BE49-F238E27FC236}">
                      <a16:creationId xmlns:a16="http://schemas.microsoft.com/office/drawing/2014/main" id="{F7AFB083-1213-4B37-9EF8-5B94A46BBBD1}"/>
                    </a:ext>
                  </a:extLst>
                </p:cNvPr>
                <p:cNvSpPr/>
                <p:nvPr/>
              </p:nvSpPr>
              <p:spPr>
                <a:xfrm>
                  <a:off x="7775846" y="6365442"/>
                  <a:ext cx="1508944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瀬戸内市</a:t>
                  </a:r>
                </a:p>
              </p:txBody>
            </p:sp>
            <p:sp>
              <p:nvSpPr>
                <p:cNvPr id="813" name="正方形/長方形 812">
                  <a:extLst>
                    <a:ext uri="{FF2B5EF4-FFF2-40B4-BE49-F238E27FC236}">
                      <a16:creationId xmlns:a16="http://schemas.microsoft.com/office/drawing/2014/main" id="{F6E91FF0-4E2E-4B62-8FA4-1F0174E846A7}"/>
                    </a:ext>
                  </a:extLst>
                </p:cNvPr>
                <p:cNvSpPr/>
                <p:nvPr/>
              </p:nvSpPr>
              <p:spPr>
                <a:xfrm>
                  <a:off x="6180862" y="7684321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玉野市</a:t>
                  </a:r>
                </a:p>
              </p:txBody>
            </p:sp>
            <p:sp>
              <p:nvSpPr>
                <p:cNvPr id="814" name="正方形/長方形 813">
                  <a:extLst>
                    <a:ext uri="{FF2B5EF4-FFF2-40B4-BE49-F238E27FC236}">
                      <a16:creationId xmlns:a16="http://schemas.microsoft.com/office/drawing/2014/main" id="{7F52496F-E78D-4071-8781-2E159CD937C1}"/>
                    </a:ext>
                  </a:extLst>
                </p:cNvPr>
                <p:cNvSpPr/>
                <p:nvPr/>
              </p:nvSpPr>
              <p:spPr>
                <a:xfrm>
                  <a:off x="7014844" y="5078612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赤磐市</a:t>
                  </a:r>
                </a:p>
              </p:txBody>
            </p:sp>
            <p:sp>
              <p:nvSpPr>
                <p:cNvPr id="815" name="正方形/長方形 814">
                  <a:extLst>
                    <a:ext uri="{FF2B5EF4-FFF2-40B4-BE49-F238E27FC236}">
                      <a16:creationId xmlns:a16="http://schemas.microsoft.com/office/drawing/2014/main" id="{73390502-9CF5-4EB8-B696-1A2F629F47B3}"/>
                    </a:ext>
                  </a:extLst>
                </p:cNvPr>
                <p:cNvSpPr/>
                <p:nvPr/>
              </p:nvSpPr>
              <p:spPr>
                <a:xfrm>
                  <a:off x="8615154" y="2638822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美作市</a:t>
                  </a:r>
                </a:p>
              </p:txBody>
            </p:sp>
            <p:sp>
              <p:nvSpPr>
                <p:cNvPr id="816" name="正方形/長方形 815">
                  <a:extLst>
                    <a:ext uri="{FF2B5EF4-FFF2-40B4-BE49-F238E27FC236}">
                      <a16:creationId xmlns:a16="http://schemas.microsoft.com/office/drawing/2014/main" id="{ED69AC03-281E-4F94-A81E-1C2728AD741B}"/>
                    </a:ext>
                  </a:extLst>
                </p:cNvPr>
                <p:cNvSpPr/>
                <p:nvPr/>
              </p:nvSpPr>
              <p:spPr>
                <a:xfrm>
                  <a:off x="6376741" y="3845674"/>
                  <a:ext cx="1508944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久米南町</a:t>
                  </a:r>
                </a:p>
              </p:txBody>
            </p:sp>
            <p:sp>
              <p:nvSpPr>
                <p:cNvPr id="817" name="正方形/長方形 816">
                  <a:extLst>
                    <a:ext uri="{FF2B5EF4-FFF2-40B4-BE49-F238E27FC236}">
                      <a16:creationId xmlns:a16="http://schemas.microsoft.com/office/drawing/2014/main" id="{516FA45B-0581-478B-A94E-C10CCE594560}"/>
                    </a:ext>
                  </a:extLst>
                </p:cNvPr>
                <p:cNvSpPr/>
                <p:nvPr/>
              </p:nvSpPr>
              <p:spPr>
                <a:xfrm>
                  <a:off x="7790568" y="2679478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勝央町</a:t>
                  </a:r>
                </a:p>
              </p:txBody>
            </p:sp>
            <p:sp>
              <p:nvSpPr>
                <p:cNvPr id="818" name="正方形/長方形 817">
                  <a:extLst>
                    <a:ext uri="{FF2B5EF4-FFF2-40B4-BE49-F238E27FC236}">
                      <a16:creationId xmlns:a16="http://schemas.microsoft.com/office/drawing/2014/main" id="{FEF85194-76D8-48C2-8F95-1EBB7D96F0DD}"/>
                    </a:ext>
                  </a:extLst>
                </p:cNvPr>
                <p:cNvSpPr/>
                <p:nvPr/>
              </p:nvSpPr>
              <p:spPr>
                <a:xfrm>
                  <a:off x="3476712" y="7753335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里庄町</a:t>
                  </a:r>
                </a:p>
              </p:txBody>
            </p:sp>
            <p:sp>
              <p:nvSpPr>
                <p:cNvPr id="819" name="正方形/長方形 818">
                  <a:extLst>
                    <a:ext uri="{FF2B5EF4-FFF2-40B4-BE49-F238E27FC236}">
                      <a16:creationId xmlns:a16="http://schemas.microsoft.com/office/drawing/2014/main" id="{49FA24CA-86ED-4DE8-A1A2-3B2862883EFF}"/>
                    </a:ext>
                  </a:extLst>
                </p:cNvPr>
                <p:cNvSpPr/>
                <p:nvPr/>
              </p:nvSpPr>
              <p:spPr>
                <a:xfrm>
                  <a:off x="8671035" y="529837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備前市</a:t>
                  </a:r>
                </a:p>
              </p:txBody>
            </p:sp>
            <p:sp>
              <p:nvSpPr>
                <p:cNvPr id="820" name="正方形/長方形 819">
                  <a:extLst>
                    <a:ext uri="{FF2B5EF4-FFF2-40B4-BE49-F238E27FC236}">
                      <a16:creationId xmlns:a16="http://schemas.microsoft.com/office/drawing/2014/main" id="{27E6FF01-418B-4FBE-B78C-2C322337AF94}"/>
                    </a:ext>
                  </a:extLst>
                </p:cNvPr>
                <p:cNvSpPr/>
                <p:nvPr/>
              </p:nvSpPr>
              <p:spPr>
                <a:xfrm>
                  <a:off x="4644014" y="5911413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総社市</a:t>
                  </a:r>
                </a:p>
              </p:txBody>
            </p:sp>
            <p:sp>
              <p:nvSpPr>
                <p:cNvPr id="821" name="正方形/長方形 820">
                  <a:extLst>
                    <a:ext uri="{FF2B5EF4-FFF2-40B4-BE49-F238E27FC236}">
                      <a16:creationId xmlns:a16="http://schemas.microsoft.com/office/drawing/2014/main" id="{689C81AB-8F07-4889-B11A-B1767A806C21}"/>
                    </a:ext>
                  </a:extLst>
                </p:cNvPr>
                <p:cNvSpPr/>
                <p:nvPr/>
              </p:nvSpPr>
              <p:spPr>
                <a:xfrm>
                  <a:off x="3561667" y="1376637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新庄村</a:t>
                  </a:r>
                </a:p>
              </p:txBody>
            </p:sp>
            <p:sp>
              <p:nvSpPr>
                <p:cNvPr id="822" name="正方形/長方形 821">
                  <a:extLst>
                    <a:ext uri="{FF2B5EF4-FFF2-40B4-BE49-F238E27FC236}">
                      <a16:creationId xmlns:a16="http://schemas.microsoft.com/office/drawing/2014/main" id="{4C16DA56-92C6-49B7-A3F7-762598680271}"/>
                    </a:ext>
                  </a:extLst>
                </p:cNvPr>
                <p:cNvSpPr/>
                <p:nvPr/>
              </p:nvSpPr>
              <p:spPr>
                <a:xfrm>
                  <a:off x="3733587" y="667321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矢掛町</a:t>
                  </a:r>
                </a:p>
              </p:txBody>
            </p:sp>
            <p:sp>
              <p:nvSpPr>
                <p:cNvPr id="823" name="正方形/長方形 822">
                  <a:extLst>
                    <a:ext uri="{FF2B5EF4-FFF2-40B4-BE49-F238E27FC236}">
                      <a16:creationId xmlns:a16="http://schemas.microsoft.com/office/drawing/2014/main" id="{721FEA62-7114-418A-AD21-95B8BBC01E98}"/>
                    </a:ext>
                  </a:extLst>
                </p:cNvPr>
                <p:cNvSpPr/>
                <p:nvPr/>
              </p:nvSpPr>
              <p:spPr>
                <a:xfrm>
                  <a:off x="3848235" y="7332166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浅口市</a:t>
                  </a:r>
                </a:p>
              </p:txBody>
            </p:sp>
            <p:sp>
              <p:nvSpPr>
                <p:cNvPr id="824" name="正方形/長方形 823">
                  <a:extLst>
                    <a:ext uri="{FF2B5EF4-FFF2-40B4-BE49-F238E27FC236}">
                      <a16:creationId xmlns:a16="http://schemas.microsoft.com/office/drawing/2014/main" id="{E3C580E7-28BD-4C8A-B239-64F6AB04B470}"/>
                    </a:ext>
                  </a:extLst>
                </p:cNvPr>
                <p:cNvSpPr/>
                <p:nvPr/>
              </p:nvSpPr>
              <p:spPr>
                <a:xfrm>
                  <a:off x="2771530" y="3130607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新見市</a:t>
                  </a:r>
                </a:p>
              </p:txBody>
            </p:sp>
            <p:sp>
              <p:nvSpPr>
                <p:cNvPr id="825" name="正方形/長方形 824">
                  <a:extLst>
                    <a:ext uri="{FF2B5EF4-FFF2-40B4-BE49-F238E27FC236}">
                      <a16:creationId xmlns:a16="http://schemas.microsoft.com/office/drawing/2014/main" id="{3A133BEE-0A50-4D80-A954-A48C056105DE}"/>
                    </a:ext>
                  </a:extLst>
                </p:cNvPr>
                <p:cNvSpPr/>
                <p:nvPr/>
              </p:nvSpPr>
              <p:spPr>
                <a:xfrm>
                  <a:off x="2819950" y="6534250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井原市</a:t>
                  </a:r>
                </a:p>
              </p:txBody>
            </p:sp>
          </p:grpSp>
        </p:grpSp>
        <p:sp>
          <p:nvSpPr>
            <p:cNvPr id="791" name="正方形/長方形 790">
              <a:extLst>
                <a:ext uri="{FF2B5EF4-FFF2-40B4-BE49-F238E27FC236}">
                  <a16:creationId xmlns:a16="http://schemas.microsoft.com/office/drawing/2014/main" id="{1A2FAD78-C694-4EBB-94F8-C9CDBE4A5BAD}"/>
                </a:ext>
              </a:extLst>
            </p:cNvPr>
            <p:cNvSpPr/>
            <p:nvPr/>
          </p:nvSpPr>
          <p:spPr>
            <a:xfrm>
              <a:off x="14231898" y="35160416"/>
              <a:ext cx="371832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岡</a:t>
              </a:r>
            </a:p>
          </p:txBody>
        </p:sp>
        <p:sp>
          <p:nvSpPr>
            <p:cNvPr id="792" name="正方形/長方形 791">
              <a:extLst>
                <a:ext uri="{FF2B5EF4-FFF2-40B4-BE49-F238E27FC236}">
                  <a16:creationId xmlns:a16="http://schemas.microsoft.com/office/drawing/2014/main" id="{108679AF-7B20-49ED-B79B-AEA94589F73D}"/>
                </a:ext>
              </a:extLst>
            </p:cNvPr>
            <p:cNvSpPr/>
            <p:nvPr/>
          </p:nvSpPr>
          <p:spPr>
            <a:xfrm>
              <a:off x="25202848" y="30756448"/>
              <a:ext cx="210865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兵　庫</a:t>
              </a:r>
            </a:p>
          </p:txBody>
        </p:sp>
        <p:sp>
          <p:nvSpPr>
            <p:cNvPr id="793" name="正方形/長方形 792">
              <a:extLst>
                <a:ext uri="{FF2B5EF4-FFF2-40B4-BE49-F238E27FC236}">
                  <a16:creationId xmlns:a16="http://schemas.microsoft.com/office/drawing/2014/main" id="{B288FD99-839F-4AD5-87DF-DBECAB74F0AA}"/>
                </a:ext>
              </a:extLst>
            </p:cNvPr>
            <p:cNvSpPr/>
            <p:nvPr/>
          </p:nvSpPr>
          <p:spPr>
            <a:xfrm>
              <a:off x="23399496" y="3377010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　川</a:t>
              </a:r>
            </a:p>
          </p:txBody>
        </p:sp>
        <p:sp>
          <p:nvSpPr>
            <p:cNvPr id="794" name="正方形/長方形 793">
              <a:extLst>
                <a:ext uri="{FF2B5EF4-FFF2-40B4-BE49-F238E27FC236}">
                  <a16:creationId xmlns:a16="http://schemas.microsoft.com/office/drawing/2014/main" id="{2A65F7A5-73B2-4AC3-91D9-3173AA79FD8C}"/>
                </a:ext>
              </a:extLst>
            </p:cNvPr>
            <p:cNvSpPr/>
            <p:nvPr/>
          </p:nvSpPr>
          <p:spPr>
            <a:xfrm>
              <a:off x="20415250" y="3520026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" name="グループ化 601">
            <a:extLst>
              <a:ext uri="{FF2B5EF4-FFF2-40B4-BE49-F238E27FC236}">
                <a16:creationId xmlns:a16="http://schemas.microsoft.com/office/drawing/2014/main" id="{783C3149-9294-4B01-B2A1-D2B71D5B69AA}"/>
              </a:ext>
            </a:extLst>
          </p:cNvPr>
          <p:cNvGrpSpPr/>
          <p:nvPr/>
        </p:nvGrpSpPr>
        <p:grpSpPr>
          <a:xfrm>
            <a:off x="1770145" y="5732462"/>
            <a:ext cx="11579059" cy="9918700"/>
            <a:chOff x="14142129" y="25958800"/>
            <a:chExt cx="11579059" cy="9918700"/>
          </a:xfrm>
        </p:grpSpPr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FFA661CA-9DCA-4138-A891-7FE8CD033C06}"/>
                </a:ext>
              </a:extLst>
            </p:cNvPr>
            <p:cNvGrpSpPr/>
            <p:nvPr/>
          </p:nvGrpSpPr>
          <p:grpSpPr>
            <a:xfrm>
              <a:off x="17926050" y="30651448"/>
              <a:ext cx="4367616" cy="3803652"/>
              <a:chOff x="17926050" y="30651448"/>
              <a:chExt cx="4367616" cy="3803652"/>
            </a:xfrm>
          </p:grpSpPr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0AD4A624-83A4-4D42-ADAC-ECA13062EE7F}"/>
                  </a:ext>
                </a:extLst>
              </p:cNvPr>
              <p:cNvSpPr/>
              <p:nvPr/>
            </p:nvSpPr>
            <p:spPr>
              <a:xfrm>
                <a:off x="19345156" y="33008292"/>
                <a:ext cx="498842" cy="603096"/>
              </a:xfrm>
              <a:custGeom>
                <a:avLst/>
                <a:gdLst>
                  <a:gd name="connsiteX0" fmla="*/ 335576 w 498842"/>
                  <a:gd name="connsiteY0" fmla="*/ 0 h 603096"/>
                  <a:gd name="connsiteX1" fmla="*/ 351204 w 498842"/>
                  <a:gd name="connsiteY1" fmla="*/ 62508 h 603096"/>
                  <a:gd name="connsiteX2" fmla="*/ 498842 w 498842"/>
                  <a:gd name="connsiteY2" fmla="*/ 124420 h 603096"/>
                  <a:gd name="connsiteX3" fmla="*/ 498842 w 498842"/>
                  <a:gd name="connsiteY3" fmla="*/ 167284 h 603096"/>
                  <a:gd name="connsiteX4" fmla="*/ 427404 w 498842"/>
                  <a:gd name="connsiteY4" fmla="*/ 238720 h 603096"/>
                  <a:gd name="connsiteX5" fmla="*/ 460742 w 498842"/>
                  <a:gd name="connsiteY5" fmla="*/ 295872 h 603096"/>
                  <a:gd name="connsiteX6" fmla="*/ 475030 w 498842"/>
                  <a:gd name="connsiteY6" fmla="*/ 410172 h 603096"/>
                  <a:gd name="connsiteX7" fmla="*/ 451216 w 498842"/>
                  <a:gd name="connsiteY7" fmla="*/ 438746 h 603096"/>
                  <a:gd name="connsiteX8" fmla="*/ 415022 w 498842"/>
                  <a:gd name="connsiteY8" fmla="*/ 438746 h 603096"/>
                  <a:gd name="connsiteX9" fmla="*/ 332154 w 498842"/>
                  <a:gd name="connsiteY9" fmla="*/ 338732 h 603096"/>
                  <a:gd name="connsiteX10" fmla="*/ 241666 w 498842"/>
                  <a:gd name="connsiteY10" fmla="*/ 338732 h 603096"/>
                  <a:gd name="connsiteX11" fmla="*/ 240336 w 498842"/>
                  <a:gd name="connsiteY11" fmla="*/ 366672 h 603096"/>
                  <a:gd name="connsiteX12" fmla="*/ 213090 w 498842"/>
                  <a:gd name="connsiteY12" fmla="*/ 329208 h 603096"/>
                  <a:gd name="connsiteX13" fmla="*/ 146416 w 498842"/>
                  <a:gd name="connsiteY13" fmla="*/ 338732 h 603096"/>
                  <a:gd name="connsiteX14" fmla="*/ 113078 w 498842"/>
                  <a:gd name="connsiteY14" fmla="*/ 381596 h 603096"/>
                  <a:gd name="connsiteX15" fmla="*/ 138388 w 498842"/>
                  <a:gd name="connsiteY15" fmla="*/ 419094 h 603096"/>
                  <a:gd name="connsiteX16" fmla="*/ 136220 w 498842"/>
                  <a:gd name="connsiteY16" fmla="*/ 420952 h 603096"/>
                  <a:gd name="connsiteX17" fmla="*/ 182586 w 498842"/>
                  <a:gd name="connsiteY17" fmla="*/ 489640 h 603096"/>
                  <a:gd name="connsiteX18" fmla="*/ 181094 w 498842"/>
                  <a:gd name="connsiteY18" fmla="*/ 491132 h 603096"/>
                  <a:gd name="connsiteX19" fmla="*/ 200342 w 498842"/>
                  <a:gd name="connsiteY19" fmla="*/ 577752 h 603096"/>
                  <a:gd name="connsiteX20" fmla="*/ 115856 w 498842"/>
                  <a:gd name="connsiteY20" fmla="*/ 603096 h 603096"/>
                  <a:gd name="connsiteX21" fmla="*/ 95368 w 498842"/>
                  <a:gd name="connsiteY21" fmla="*/ 500658 h 603096"/>
                  <a:gd name="connsiteX22" fmla="*/ 62914 w 498842"/>
                  <a:gd name="connsiteY22" fmla="*/ 488488 h 603096"/>
                  <a:gd name="connsiteX23" fmla="*/ 62742 w 498842"/>
                  <a:gd name="connsiteY23" fmla="*/ 487140 h 603096"/>
                  <a:gd name="connsiteX24" fmla="*/ 22590 w 498842"/>
                  <a:gd name="connsiteY24" fmla="*/ 472084 h 603096"/>
                  <a:gd name="connsiteX25" fmla="*/ 18406 w 498842"/>
                  <a:gd name="connsiteY25" fmla="*/ 474726 h 603096"/>
                  <a:gd name="connsiteX26" fmla="*/ 20686 w 498842"/>
                  <a:gd name="connsiteY26" fmla="*/ 466368 h 603096"/>
                  <a:gd name="connsiteX27" fmla="*/ 0 w 498842"/>
                  <a:gd name="connsiteY27" fmla="*/ 461770 h 603096"/>
                  <a:gd name="connsiteX28" fmla="*/ 11738 w 498842"/>
                  <a:gd name="connsiteY28" fmla="*/ 382532 h 603096"/>
                  <a:gd name="connsiteX29" fmla="*/ 60690 w 498842"/>
                  <a:gd name="connsiteY29" fmla="*/ 395884 h 603096"/>
                  <a:gd name="connsiteX30" fmla="*/ 89266 w 498842"/>
                  <a:gd name="connsiteY30" fmla="*/ 286346 h 603096"/>
                  <a:gd name="connsiteX31" fmla="*/ 113078 w 498842"/>
                  <a:gd name="connsiteY31" fmla="*/ 219672 h 603096"/>
                  <a:gd name="connsiteX32" fmla="*/ 91732 w 498842"/>
                  <a:gd name="connsiteY32" fmla="*/ 172710 h 603096"/>
                  <a:gd name="connsiteX33" fmla="*/ 126618 w 498842"/>
                  <a:gd name="connsiteY33" fmla="*/ 133946 h 603096"/>
                  <a:gd name="connsiteX34" fmla="*/ 130246 w 498842"/>
                  <a:gd name="connsiteY34" fmla="*/ 65012 h 603096"/>
                  <a:gd name="connsiteX35" fmla="*/ 133762 w 498842"/>
                  <a:gd name="connsiteY35" fmla="*/ 67272 h 603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8842" h="603096">
                    <a:moveTo>
                      <a:pt x="335576" y="0"/>
                    </a:moveTo>
                    <a:lnTo>
                      <a:pt x="351204" y="62508"/>
                    </a:lnTo>
                    <a:lnTo>
                      <a:pt x="498842" y="124420"/>
                    </a:lnTo>
                    <a:lnTo>
                      <a:pt x="498842" y="167284"/>
                    </a:lnTo>
                    <a:lnTo>
                      <a:pt x="427404" y="238720"/>
                    </a:lnTo>
                    <a:lnTo>
                      <a:pt x="460742" y="295872"/>
                    </a:lnTo>
                    <a:lnTo>
                      <a:pt x="475030" y="410172"/>
                    </a:lnTo>
                    <a:lnTo>
                      <a:pt x="451216" y="438746"/>
                    </a:lnTo>
                    <a:lnTo>
                      <a:pt x="415022" y="438746"/>
                    </a:lnTo>
                    <a:lnTo>
                      <a:pt x="332154" y="338732"/>
                    </a:lnTo>
                    <a:lnTo>
                      <a:pt x="241666" y="338732"/>
                    </a:lnTo>
                    <a:lnTo>
                      <a:pt x="240336" y="366672"/>
                    </a:lnTo>
                    <a:lnTo>
                      <a:pt x="213090" y="329208"/>
                    </a:lnTo>
                    <a:lnTo>
                      <a:pt x="146416" y="338732"/>
                    </a:lnTo>
                    <a:lnTo>
                      <a:pt x="113078" y="381596"/>
                    </a:lnTo>
                    <a:lnTo>
                      <a:pt x="138388" y="419094"/>
                    </a:lnTo>
                    <a:lnTo>
                      <a:pt x="136220" y="420952"/>
                    </a:lnTo>
                    <a:lnTo>
                      <a:pt x="182586" y="489640"/>
                    </a:lnTo>
                    <a:lnTo>
                      <a:pt x="181094" y="491132"/>
                    </a:lnTo>
                    <a:lnTo>
                      <a:pt x="200342" y="577752"/>
                    </a:lnTo>
                    <a:lnTo>
                      <a:pt x="115856" y="603096"/>
                    </a:lnTo>
                    <a:lnTo>
                      <a:pt x="95368" y="500658"/>
                    </a:lnTo>
                    <a:lnTo>
                      <a:pt x="62914" y="488488"/>
                    </a:lnTo>
                    <a:lnTo>
                      <a:pt x="62742" y="487140"/>
                    </a:lnTo>
                    <a:lnTo>
                      <a:pt x="22590" y="472084"/>
                    </a:lnTo>
                    <a:lnTo>
                      <a:pt x="18406" y="474726"/>
                    </a:lnTo>
                    <a:lnTo>
                      <a:pt x="20686" y="466368"/>
                    </a:lnTo>
                    <a:lnTo>
                      <a:pt x="0" y="461770"/>
                    </a:lnTo>
                    <a:lnTo>
                      <a:pt x="11738" y="382532"/>
                    </a:lnTo>
                    <a:lnTo>
                      <a:pt x="60690" y="395884"/>
                    </a:lnTo>
                    <a:lnTo>
                      <a:pt x="89266" y="286346"/>
                    </a:lnTo>
                    <a:lnTo>
                      <a:pt x="113078" y="219672"/>
                    </a:lnTo>
                    <a:lnTo>
                      <a:pt x="91732" y="172710"/>
                    </a:lnTo>
                    <a:lnTo>
                      <a:pt x="126618" y="133946"/>
                    </a:lnTo>
                    <a:lnTo>
                      <a:pt x="130246" y="65012"/>
                    </a:lnTo>
                    <a:lnTo>
                      <a:pt x="133762" y="6727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9" name="グループ化 1138">
                <a:extLst>
                  <a:ext uri="{FF2B5EF4-FFF2-40B4-BE49-F238E27FC236}">
                    <a16:creationId xmlns:a16="http://schemas.microsoft.com/office/drawing/2014/main" id="{C03CA7BE-CA23-479B-B4E1-34DF0C957F47}"/>
                  </a:ext>
                </a:extLst>
              </p:cNvPr>
              <p:cNvGrpSpPr/>
              <p:nvPr/>
            </p:nvGrpSpPr>
            <p:grpSpPr>
              <a:xfrm>
                <a:off x="17926050" y="30651448"/>
                <a:ext cx="4367616" cy="3803652"/>
                <a:chOff x="17926050" y="30651448"/>
                <a:chExt cx="4367616" cy="3803652"/>
              </a:xfrm>
            </p:grpSpPr>
            <p:grpSp>
              <p:nvGrpSpPr>
                <p:cNvPr id="1140" name="グループ化 1139">
                  <a:extLst>
                    <a:ext uri="{FF2B5EF4-FFF2-40B4-BE49-F238E27FC236}">
                      <a16:creationId xmlns:a16="http://schemas.microsoft.com/office/drawing/2014/main" id="{83F6786F-1CB6-449D-A66F-BB1A093AF320}"/>
                    </a:ext>
                  </a:extLst>
                </p:cNvPr>
                <p:cNvGrpSpPr/>
                <p:nvPr/>
              </p:nvGrpSpPr>
              <p:grpSpPr>
                <a:xfrm>
                  <a:off x="17926050" y="30651448"/>
                  <a:ext cx="4367616" cy="3803652"/>
                  <a:chOff x="17926050" y="30651448"/>
                  <a:chExt cx="4367616" cy="3803652"/>
                </a:xfrm>
              </p:grpSpPr>
              <p:grpSp>
                <p:nvGrpSpPr>
                  <p:cNvPr id="1142" name="グループ化 1141">
                    <a:extLst>
                      <a:ext uri="{FF2B5EF4-FFF2-40B4-BE49-F238E27FC236}">
                        <a16:creationId xmlns:a16="http://schemas.microsoft.com/office/drawing/2014/main" id="{41E3C455-217D-4276-99B9-3908A613630A}"/>
                      </a:ext>
                    </a:extLst>
                  </p:cNvPr>
                  <p:cNvGrpSpPr/>
                  <p:nvPr/>
                </p:nvGrpSpPr>
                <p:grpSpPr>
                  <a:xfrm>
                    <a:off x="18367621" y="32480250"/>
                    <a:ext cx="1571135" cy="1017270"/>
                    <a:chOff x="12764247" y="32480250"/>
                    <a:chExt cx="1571135" cy="1017270"/>
                  </a:xfrm>
                </p:grpSpPr>
                <p:sp>
                  <p:nvSpPr>
                    <p:cNvPr id="1193" name="フリーフォーム: 図形 1192">
                      <a:extLst>
                        <a:ext uri="{FF2B5EF4-FFF2-40B4-BE49-F238E27FC236}">
                          <a16:creationId xmlns:a16="http://schemas.microsoft.com/office/drawing/2014/main" id="{DF88A92C-C30B-483A-90E7-BD9C453465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64247" y="32704088"/>
                      <a:ext cx="713628" cy="748048"/>
                    </a:xfrm>
                    <a:custGeom>
                      <a:avLst/>
                      <a:gdLst>
                        <a:gd name="connsiteX0" fmla="*/ 519112 w 713628"/>
                        <a:gd name="connsiteY0" fmla="*/ 0 h 748048"/>
                        <a:gd name="connsiteX1" fmla="*/ 573970 w 713628"/>
                        <a:gd name="connsiteY1" fmla="*/ 33760 h 748048"/>
                        <a:gd name="connsiteX2" fmla="*/ 570753 w 713628"/>
                        <a:gd name="connsiteY2" fmla="*/ 61912 h 748048"/>
                        <a:gd name="connsiteX3" fmla="*/ 508841 w 713628"/>
                        <a:gd name="connsiteY3" fmla="*/ 102392 h 748048"/>
                        <a:gd name="connsiteX4" fmla="*/ 515984 w 713628"/>
                        <a:gd name="connsiteY4" fmla="*/ 166688 h 748048"/>
                        <a:gd name="connsiteX5" fmla="*/ 508841 w 713628"/>
                        <a:gd name="connsiteY5" fmla="*/ 216692 h 748048"/>
                        <a:gd name="connsiteX6" fmla="*/ 418353 w 713628"/>
                        <a:gd name="connsiteY6" fmla="*/ 283368 h 748048"/>
                        <a:gd name="connsiteX7" fmla="*/ 413591 w 713628"/>
                        <a:gd name="connsiteY7" fmla="*/ 371476 h 748048"/>
                        <a:gd name="connsiteX8" fmla="*/ 430259 w 713628"/>
                        <a:gd name="connsiteY8" fmla="*/ 414336 h 748048"/>
                        <a:gd name="connsiteX9" fmla="*/ 475503 w 713628"/>
                        <a:gd name="connsiteY9" fmla="*/ 431006 h 748048"/>
                        <a:gd name="connsiteX10" fmla="*/ 520747 w 713628"/>
                        <a:gd name="connsiteY10" fmla="*/ 395288 h 748048"/>
                        <a:gd name="connsiteX11" fmla="*/ 568372 w 713628"/>
                        <a:gd name="connsiteY11" fmla="*/ 395288 h 748048"/>
                        <a:gd name="connsiteX12" fmla="*/ 646953 w 713628"/>
                        <a:gd name="connsiteY12" fmla="*/ 423862 h 748048"/>
                        <a:gd name="connsiteX13" fmla="*/ 713628 w 713628"/>
                        <a:gd name="connsiteY13" fmla="*/ 547688 h 748048"/>
                        <a:gd name="connsiteX14" fmla="*/ 685053 w 713628"/>
                        <a:gd name="connsiteY14" fmla="*/ 557212 h 748048"/>
                        <a:gd name="connsiteX15" fmla="*/ 663622 w 713628"/>
                        <a:gd name="connsiteY15" fmla="*/ 623888 h 748048"/>
                        <a:gd name="connsiteX16" fmla="*/ 611234 w 713628"/>
                        <a:gd name="connsiteY16" fmla="*/ 647700 h 748048"/>
                        <a:gd name="connsiteX17" fmla="*/ 589803 w 713628"/>
                        <a:gd name="connsiteY17" fmla="*/ 692944 h 748048"/>
                        <a:gd name="connsiteX18" fmla="*/ 596492 w 713628"/>
                        <a:gd name="connsiteY18" fmla="*/ 739764 h 748048"/>
                        <a:gd name="connsiteX19" fmla="*/ 594360 w 713628"/>
                        <a:gd name="connsiteY19" fmla="*/ 740092 h 748048"/>
                        <a:gd name="connsiteX20" fmla="*/ 526730 w 713628"/>
                        <a:gd name="connsiteY20" fmla="*/ 748048 h 748048"/>
                        <a:gd name="connsiteX21" fmla="*/ 428624 w 713628"/>
                        <a:gd name="connsiteY21" fmla="*/ 642936 h 748048"/>
                        <a:gd name="connsiteX22" fmla="*/ 428624 w 713628"/>
                        <a:gd name="connsiteY22" fmla="*/ 552450 h 748048"/>
                        <a:gd name="connsiteX23" fmla="*/ 371476 w 713628"/>
                        <a:gd name="connsiteY23" fmla="*/ 523876 h 748048"/>
                        <a:gd name="connsiteX24" fmla="*/ 333376 w 713628"/>
                        <a:gd name="connsiteY24" fmla="*/ 642936 h 748048"/>
                        <a:gd name="connsiteX25" fmla="*/ 285750 w 713628"/>
                        <a:gd name="connsiteY25" fmla="*/ 538162 h 748048"/>
                        <a:gd name="connsiteX26" fmla="*/ 223838 w 713628"/>
                        <a:gd name="connsiteY26" fmla="*/ 538162 h 748048"/>
                        <a:gd name="connsiteX27" fmla="*/ 190500 w 713628"/>
                        <a:gd name="connsiteY27" fmla="*/ 471488 h 748048"/>
                        <a:gd name="connsiteX28" fmla="*/ 123824 w 713628"/>
                        <a:gd name="connsiteY28" fmla="*/ 461962 h 748048"/>
                        <a:gd name="connsiteX29" fmla="*/ 114300 w 713628"/>
                        <a:gd name="connsiteY29" fmla="*/ 514350 h 748048"/>
                        <a:gd name="connsiteX30" fmla="*/ 61912 w 713628"/>
                        <a:gd name="connsiteY30" fmla="*/ 514350 h 748048"/>
                        <a:gd name="connsiteX31" fmla="*/ 0 w 713628"/>
                        <a:gd name="connsiteY31" fmla="*/ 423862 h 748048"/>
                        <a:gd name="connsiteX32" fmla="*/ 52388 w 713628"/>
                        <a:gd name="connsiteY32" fmla="*/ 381000 h 748048"/>
                        <a:gd name="connsiteX33" fmla="*/ 61912 w 713628"/>
                        <a:gd name="connsiteY33" fmla="*/ 319088 h 748048"/>
                        <a:gd name="connsiteX34" fmla="*/ 43120 w 713628"/>
                        <a:gd name="connsiteY34" fmla="*/ 200956 h 748048"/>
                        <a:gd name="connsiteX35" fmla="*/ 133350 w 713628"/>
                        <a:gd name="connsiteY35" fmla="*/ 147636 h 748048"/>
                        <a:gd name="connsiteX36" fmla="*/ 185738 w 713628"/>
                        <a:gd name="connsiteY36" fmla="*/ 171450 h 748048"/>
                        <a:gd name="connsiteX37" fmla="*/ 185738 w 713628"/>
                        <a:gd name="connsiteY37" fmla="*/ 90488 h 748048"/>
                        <a:gd name="connsiteX38" fmla="*/ 338138 w 713628"/>
                        <a:gd name="connsiteY38" fmla="*/ 4762 h 748048"/>
                        <a:gd name="connsiteX39" fmla="*/ 519112 w 713628"/>
                        <a:gd name="connsiteY39" fmla="*/ 0 h 7480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</a:cxnLst>
                      <a:rect l="l" t="t" r="r" b="b"/>
                      <a:pathLst>
                        <a:path w="713628" h="748048">
                          <a:moveTo>
                            <a:pt x="519112" y="0"/>
                          </a:moveTo>
                          <a:lnTo>
                            <a:pt x="573970" y="33760"/>
                          </a:lnTo>
                          <a:lnTo>
                            <a:pt x="570753" y="61912"/>
                          </a:lnTo>
                          <a:lnTo>
                            <a:pt x="508841" y="102392"/>
                          </a:lnTo>
                          <a:lnTo>
                            <a:pt x="515984" y="166688"/>
                          </a:lnTo>
                          <a:lnTo>
                            <a:pt x="508841" y="216692"/>
                          </a:lnTo>
                          <a:lnTo>
                            <a:pt x="418353" y="283368"/>
                          </a:lnTo>
                          <a:lnTo>
                            <a:pt x="413591" y="371476"/>
                          </a:lnTo>
                          <a:lnTo>
                            <a:pt x="430259" y="414336"/>
                          </a:lnTo>
                          <a:lnTo>
                            <a:pt x="475503" y="431006"/>
                          </a:lnTo>
                          <a:lnTo>
                            <a:pt x="520747" y="395288"/>
                          </a:lnTo>
                          <a:lnTo>
                            <a:pt x="568372" y="395288"/>
                          </a:lnTo>
                          <a:lnTo>
                            <a:pt x="646953" y="423862"/>
                          </a:lnTo>
                          <a:lnTo>
                            <a:pt x="713628" y="547688"/>
                          </a:lnTo>
                          <a:lnTo>
                            <a:pt x="685053" y="557212"/>
                          </a:lnTo>
                          <a:lnTo>
                            <a:pt x="663622" y="623888"/>
                          </a:lnTo>
                          <a:lnTo>
                            <a:pt x="611234" y="647700"/>
                          </a:lnTo>
                          <a:lnTo>
                            <a:pt x="589803" y="692944"/>
                          </a:lnTo>
                          <a:lnTo>
                            <a:pt x="596492" y="739764"/>
                          </a:lnTo>
                          <a:lnTo>
                            <a:pt x="594360" y="740092"/>
                          </a:lnTo>
                          <a:lnTo>
                            <a:pt x="526730" y="748048"/>
                          </a:lnTo>
                          <a:lnTo>
                            <a:pt x="428624" y="642936"/>
                          </a:lnTo>
                          <a:lnTo>
                            <a:pt x="428624" y="552450"/>
                          </a:lnTo>
                          <a:lnTo>
                            <a:pt x="371476" y="523876"/>
                          </a:lnTo>
                          <a:lnTo>
                            <a:pt x="333376" y="642936"/>
                          </a:lnTo>
                          <a:lnTo>
                            <a:pt x="285750" y="538162"/>
                          </a:lnTo>
                          <a:lnTo>
                            <a:pt x="223838" y="538162"/>
                          </a:lnTo>
                          <a:lnTo>
                            <a:pt x="190500" y="471488"/>
                          </a:lnTo>
                          <a:lnTo>
                            <a:pt x="123824" y="461962"/>
                          </a:lnTo>
                          <a:lnTo>
                            <a:pt x="114300" y="514350"/>
                          </a:lnTo>
                          <a:lnTo>
                            <a:pt x="61912" y="514350"/>
                          </a:lnTo>
                          <a:lnTo>
                            <a:pt x="0" y="423862"/>
                          </a:lnTo>
                          <a:lnTo>
                            <a:pt x="52388" y="381000"/>
                          </a:lnTo>
                          <a:lnTo>
                            <a:pt x="61912" y="319088"/>
                          </a:lnTo>
                          <a:lnTo>
                            <a:pt x="43120" y="200956"/>
                          </a:lnTo>
                          <a:lnTo>
                            <a:pt x="133350" y="147636"/>
                          </a:lnTo>
                          <a:lnTo>
                            <a:pt x="185738" y="171450"/>
                          </a:lnTo>
                          <a:lnTo>
                            <a:pt x="185738" y="90488"/>
                          </a:lnTo>
                          <a:lnTo>
                            <a:pt x="338138" y="4762"/>
                          </a:lnTo>
                          <a:lnTo>
                            <a:pt x="5191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4" name="フリーフォーム: 図形 1193">
                      <a:extLst>
                        <a:ext uri="{FF2B5EF4-FFF2-40B4-BE49-F238E27FC236}">
                          <a16:creationId xmlns:a16="http://schemas.microsoft.com/office/drawing/2014/main" id="{CECD4913-3759-4DAC-80F3-397783B4E0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31035" y="33175576"/>
                      <a:ext cx="123824" cy="228600"/>
                    </a:xfrm>
                    <a:custGeom>
                      <a:avLst/>
                      <a:gdLst>
                        <a:gd name="connsiteX0" fmla="*/ 100012 w 123824"/>
                        <a:gd name="connsiteY0" fmla="*/ 0 h 228600"/>
                        <a:gd name="connsiteX1" fmla="*/ 123824 w 123824"/>
                        <a:gd name="connsiteY1" fmla="*/ 52388 h 228600"/>
                        <a:gd name="connsiteX2" fmla="*/ 100012 w 123824"/>
                        <a:gd name="connsiteY2" fmla="*/ 119062 h 228600"/>
                        <a:gd name="connsiteX3" fmla="*/ 71436 w 123824"/>
                        <a:gd name="connsiteY3" fmla="*/ 228600 h 228600"/>
                        <a:gd name="connsiteX4" fmla="*/ 19050 w 123824"/>
                        <a:gd name="connsiteY4" fmla="*/ 214312 h 228600"/>
                        <a:gd name="connsiteX5" fmla="*/ 0 w 123824"/>
                        <a:gd name="connsiteY5" fmla="*/ 90488 h 228600"/>
                        <a:gd name="connsiteX6" fmla="*/ 100012 w 123824"/>
                        <a:gd name="connsiteY6" fmla="*/ 0 h 22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3824" h="228600">
                          <a:moveTo>
                            <a:pt x="100012" y="0"/>
                          </a:moveTo>
                          <a:lnTo>
                            <a:pt x="123824" y="52388"/>
                          </a:lnTo>
                          <a:lnTo>
                            <a:pt x="100012" y="119062"/>
                          </a:lnTo>
                          <a:lnTo>
                            <a:pt x="71436" y="228600"/>
                          </a:lnTo>
                          <a:lnTo>
                            <a:pt x="19050" y="214312"/>
                          </a:lnTo>
                          <a:lnTo>
                            <a:pt x="0" y="90488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5" name="フリーフォーム: 図形 1194">
                      <a:extLst>
                        <a:ext uri="{FF2B5EF4-FFF2-40B4-BE49-F238E27FC236}">
                          <a16:creationId xmlns:a16="http://schemas.microsoft.com/office/drawing/2014/main" id="{D4F777D4-3FED-4826-AAFD-D3F891703A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73089" y="32480250"/>
                      <a:ext cx="1062293" cy="595314"/>
                    </a:xfrm>
                    <a:custGeom>
                      <a:avLst/>
                      <a:gdLst>
                        <a:gd name="connsiteX0" fmla="*/ 405559 w 1062293"/>
                        <a:gd name="connsiteY0" fmla="*/ 0 h 595314"/>
                        <a:gd name="connsiteX1" fmla="*/ 481759 w 1062293"/>
                        <a:gd name="connsiteY1" fmla="*/ 66674 h 595314"/>
                        <a:gd name="connsiteX2" fmla="*/ 538909 w 1062293"/>
                        <a:gd name="connsiteY2" fmla="*/ 28574 h 595314"/>
                        <a:gd name="connsiteX3" fmla="*/ 557959 w 1062293"/>
                        <a:gd name="connsiteY3" fmla="*/ 90488 h 595314"/>
                        <a:gd name="connsiteX4" fmla="*/ 636703 w 1062293"/>
                        <a:gd name="connsiteY4" fmla="*/ 121112 h 595314"/>
                        <a:gd name="connsiteX5" fmla="*/ 634159 w 1062293"/>
                        <a:gd name="connsiteY5" fmla="*/ 123826 h 595314"/>
                        <a:gd name="connsiteX6" fmla="*/ 705597 w 1062293"/>
                        <a:gd name="connsiteY6" fmla="*/ 171450 h 595314"/>
                        <a:gd name="connsiteX7" fmla="*/ 815135 w 1062293"/>
                        <a:gd name="connsiteY7" fmla="*/ 42862 h 595314"/>
                        <a:gd name="connsiteX8" fmla="*/ 905623 w 1062293"/>
                        <a:gd name="connsiteY8" fmla="*/ 66674 h 595314"/>
                        <a:gd name="connsiteX9" fmla="*/ 996109 w 1062293"/>
                        <a:gd name="connsiteY9" fmla="*/ 28574 h 595314"/>
                        <a:gd name="connsiteX10" fmla="*/ 1048497 w 1062293"/>
                        <a:gd name="connsiteY10" fmla="*/ 90488 h 595314"/>
                        <a:gd name="connsiteX11" fmla="*/ 1010397 w 1062293"/>
                        <a:gd name="connsiteY11" fmla="*/ 157162 h 595314"/>
                        <a:gd name="connsiteX12" fmla="*/ 1062293 w 1062293"/>
                        <a:gd name="connsiteY12" fmla="*/ 308138 h 595314"/>
                        <a:gd name="connsiteX13" fmla="*/ 1029447 w 1062293"/>
                        <a:gd name="connsiteY13" fmla="*/ 319088 h 595314"/>
                        <a:gd name="connsiteX14" fmla="*/ 977059 w 1062293"/>
                        <a:gd name="connsiteY14" fmla="*/ 290514 h 595314"/>
                        <a:gd name="connsiteX15" fmla="*/ 857997 w 1062293"/>
                        <a:gd name="connsiteY15" fmla="*/ 438150 h 595314"/>
                        <a:gd name="connsiteX16" fmla="*/ 791323 w 1062293"/>
                        <a:gd name="connsiteY16" fmla="*/ 461962 h 595314"/>
                        <a:gd name="connsiteX17" fmla="*/ 800847 w 1062293"/>
                        <a:gd name="connsiteY17" fmla="*/ 514350 h 595314"/>
                        <a:gd name="connsiteX18" fmla="*/ 804270 w 1062293"/>
                        <a:gd name="connsiteY18" fmla="*/ 528042 h 595314"/>
                        <a:gd name="connsiteX19" fmla="*/ 602455 w 1062293"/>
                        <a:gd name="connsiteY19" fmla="*/ 595314 h 595314"/>
                        <a:gd name="connsiteX20" fmla="*/ 569117 w 1062293"/>
                        <a:gd name="connsiteY20" fmla="*/ 573882 h 595314"/>
                        <a:gd name="connsiteX21" fmla="*/ 440530 w 1062293"/>
                        <a:gd name="connsiteY21" fmla="*/ 552450 h 595314"/>
                        <a:gd name="connsiteX22" fmla="*/ 419099 w 1062293"/>
                        <a:gd name="connsiteY22" fmla="*/ 528638 h 595314"/>
                        <a:gd name="connsiteX23" fmla="*/ 504824 w 1062293"/>
                        <a:gd name="connsiteY23" fmla="*/ 483394 h 595314"/>
                        <a:gd name="connsiteX24" fmla="*/ 554830 w 1062293"/>
                        <a:gd name="connsiteY24" fmla="*/ 409574 h 595314"/>
                        <a:gd name="connsiteX25" fmla="*/ 471486 w 1062293"/>
                        <a:gd name="connsiteY25" fmla="*/ 361950 h 595314"/>
                        <a:gd name="connsiteX26" fmla="*/ 423861 w 1062293"/>
                        <a:gd name="connsiteY26" fmla="*/ 438150 h 595314"/>
                        <a:gd name="connsiteX27" fmla="*/ 369092 w 1062293"/>
                        <a:gd name="connsiteY27" fmla="*/ 457200 h 595314"/>
                        <a:gd name="connsiteX28" fmla="*/ 140492 w 1062293"/>
                        <a:gd name="connsiteY28" fmla="*/ 428626 h 595314"/>
                        <a:gd name="connsiteX29" fmla="*/ 97630 w 1062293"/>
                        <a:gd name="connsiteY29" fmla="*/ 390526 h 595314"/>
                        <a:gd name="connsiteX30" fmla="*/ 4118 w 1062293"/>
                        <a:gd name="connsiteY30" fmla="*/ 363300 h 595314"/>
                        <a:gd name="connsiteX31" fmla="*/ 0 w 1062293"/>
                        <a:gd name="connsiteY31" fmla="*/ 326230 h 595314"/>
                        <a:gd name="connsiteX32" fmla="*/ 61912 w 1062293"/>
                        <a:gd name="connsiteY32" fmla="*/ 285750 h 595314"/>
                        <a:gd name="connsiteX33" fmla="*/ 65129 w 1062293"/>
                        <a:gd name="connsiteY33" fmla="*/ 257598 h 595314"/>
                        <a:gd name="connsiteX34" fmla="*/ 72183 w 1062293"/>
                        <a:gd name="connsiteY34" fmla="*/ 261938 h 595314"/>
                        <a:gd name="connsiteX35" fmla="*/ 134097 w 1062293"/>
                        <a:gd name="connsiteY35" fmla="*/ 238126 h 595314"/>
                        <a:gd name="connsiteX36" fmla="*/ 129335 w 1062293"/>
                        <a:gd name="connsiteY36" fmla="*/ 71438 h 595314"/>
                        <a:gd name="connsiteX37" fmla="*/ 136843 w 1062293"/>
                        <a:gd name="connsiteY37" fmla="*/ 45158 h 595314"/>
                        <a:gd name="connsiteX38" fmla="*/ 210297 w 1062293"/>
                        <a:gd name="connsiteY38" fmla="*/ 42862 h 595314"/>
                        <a:gd name="connsiteX39" fmla="*/ 276971 w 1062293"/>
                        <a:gd name="connsiteY39" fmla="*/ 80962 h 595314"/>
                        <a:gd name="connsiteX40" fmla="*/ 338883 w 1062293"/>
                        <a:gd name="connsiteY40" fmla="*/ 4762 h 595314"/>
                        <a:gd name="connsiteX41" fmla="*/ 405559 w 1062293"/>
                        <a:gd name="connsiteY41" fmla="*/ 0 h 5953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1062293" h="595314">
                          <a:moveTo>
                            <a:pt x="405559" y="0"/>
                          </a:moveTo>
                          <a:lnTo>
                            <a:pt x="481759" y="66674"/>
                          </a:lnTo>
                          <a:lnTo>
                            <a:pt x="538909" y="28574"/>
                          </a:lnTo>
                          <a:lnTo>
                            <a:pt x="557959" y="90488"/>
                          </a:lnTo>
                          <a:lnTo>
                            <a:pt x="636703" y="121112"/>
                          </a:lnTo>
                          <a:lnTo>
                            <a:pt x="634159" y="123826"/>
                          </a:lnTo>
                          <a:lnTo>
                            <a:pt x="705597" y="171450"/>
                          </a:lnTo>
                          <a:lnTo>
                            <a:pt x="815135" y="42862"/>
                          </a:lnTo>
                          <a:lnTo>
                            <a:pt x="905623" y="66674"/>
                          </a:lnTo>
                          <a:lnTo>
                            <a:pt x="996109" y="28574"/>
                          </a:lnTo>
                          <a:lnTo>
                            <a:pt x="1048497" y="90488"/>
                          </a:lnTo>
                          <a:lnTo>
                            <a:pt x="1010397" y="157162"/>
                          </a:lnTo>
                          <a:lnTo>
                            <a:pt x="1062293" y="308138"/>
                          </a:lnTo>
                          <a:lnTo>
                            <a:pt x="1029447" y="319088"/>
                          </a:lnTo>
                          <a:lnTo>
                            <a:pt x="977059" y="290514"/>
                          </a:lnTo>
                          <a:lnTo>
                            <a:pt x="857997" y="438150"/>
                          </a:lnTo>
                          <a:lnTo>
                            <a:pt x="791323" y="461962"/>
                          </a:lnTo>
                          <a:lnTo>
                            <a:pt x="800847" y="514350"/>
                          </a:lnTo>
                          <a:lnTo>
                            <a:pt x="804270" y="528042"/>
                          </a:lnTo>
                          <a:lnTo>
                            <a:pt x="602455" y="595314"/>
                          </a:lnTo>
                          <a:lnTo>
                            <a:pt x="569117" y="573882"/>
                          </a:lnTo>
                          <a:lnTo>
                            <a:pt x="440530" y="552450"/>
                          </a:lnTo>
                          <a:lnTo>
                            <a:pt x="419099" y="528638"/>
                          </a:lnTo>
                          <a:lnTo>
                            <a:pt x="504824" y="483394"/>
                          </a:lnTo>
                          <a:lnTo>
                            <a:pt x="554830" y="409574"/>
                          </a:lnTo>
                          <a:lnTo>
                            <a:pt x="471486" y="361950"/>
                          </a:lnTo>
                          <a:lnTo>
                            <a:pt x="423861" y="438150"/>
                          </a:lnTo>
                          <a:lnTo>
                            <a:pt x="369092" y="457200"/>
                          </a:lnTo>
                          <a:lnTo>
                            <a:pt x="140492" y="428626"/>
                          </a:lnTo>
                          <a:lnTo>
                            <a:pt x="97630" y="390526"/>
                          </a:lnTo>
                          <a:lnTo>
                            <a:pt x="4118" y="363300"/>
                          </a:lnTo>
                          <a:lnTo>
                            <a:pt x="0" y="326230"/>
                          </a:lnTo>
                          <a:lnTo>
                            <a:pt x="61912" y="285750"/>
                          </a:lnTo>
                          <a:lnTo>
                            <a:pt x="65129" y="257598"/>
                          </a:lnTo>
                          <a:lnTo>
                            <a:pt x="72183" y="261938"/>
                          </a:lnTo>
                          <a:lnTo>
                            <a:pt x="134097" y="238126"/>
                          </a:lnTo>
                          <a:lnTo>
                            <a:pt x="129335" y="71438"/>
                          </a:lnTo>
                          <a:lnTo>
                            <a:pt x="136843" y="45158"/>
                          </a:lnTo>
                          <a:lnTo>
                            <a:pt x="210297" y="42862"/>
                          </a:lnTo>
                          <a:lnTo>
                            <a:pt x="276971" y="80962"/>
                          </a:lnTo>
                          <a:lnTo>
                            <a:pt x="338883" y="4762"/>
                          </a:lnTo>
                          <a:lnTo>
                            <a:pt x="405559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6" name="フリーフォーム: 図形 1195">
                      <a:extLst>
                        <a:ext uri="{FF2B5EF4-FFF2-40B4-BE49-F238E27FC236}">
                          <a16:creationId xmlns:a16="http://schemas.microsoft.com/office/drawing/2014/main" id="{78FA124E-A524-4735-B4AC-5EFF30018A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31036" y="33175576"/>
                      <a:ext cx="123824" cy="228600"/>
                    </a:xfrm>
                    <a:custGeom>
                      <a:avLst/>
                      <a:gdLst>
                        <a:gd name="connsiteX0" fmla="*/ 100012 w 123824"/>
                        <a:gd name="connsiteY0" fmla="*/ 0 h 228600"/>
                        <a:gd name="connsiteX1" fmla="*/ 123824 w 123824"/>
                        <a:gd name="connsiteY1" fmla="*/ 52388 h 228600"/>
                        <a:gd name="connsiteX2" fmla="*/ 100012 w 123824"/>
                        <a:gd name="connsiteY2" fmla="*/ 119062 h 228600"/>
                        <a:gd name="connsiteX3" fmla="*/ 71436 w 123824"/>
                        <a:gd name="connsiteY3" fmla="*/ 228600 h 228600"/>
                        <a:gd name="connsiteX4" fmla="*/ 19050 w 123824"/>
                        <a:gd name="connsiteY4" fmla="*/ 214312 h 228600"/>
                        <a:gd name="connsiteX5" fmla="*/ 0 w 123824"/>
                        <a:gd name="connsiteY5" fmla="*/ 90488 h 228600"/>
                        <a:gd name="connsiteX6" fmla="*/ 100012 w 123824"/>
                        <a:gd name="connsiteY6" fmla="*/ 0 h 22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3824" h="228600">
                          <a:moveTo>
                            <a:pt x="100012" y="0"/>
                          </a:moveTo>
                          <a:lnTo>
                            <a:pt x="123824" y="52388"/>
                          </a:lnTo>
                          <a:lnTo>
                            <a:pt x="100012" y="119062"/>
                          </a:lnTo>
                          <a:lnTo>
                            <a:pt x="71436" y="228600"/>
                          </a:lnTo>
                          <a:lnTo>
                            <a:pt x="19050" y="214312"/>
                          </a:lnTo>
                          <a:lnTo>
                            <a:pt x="0" y="90488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7" name="フリーフォーム: 図形 1196">
                      <a:extLst>
                        <a:ext uri="{FF2B5EF4-FFF2-40B4-BE49-F238E27FC236}">
                          <a16:creationId xmlns:a16="http://schemas.microsoft.com/office/drawing/2014/main" id="{3BA67DEC-A3D2-4617-BAE2-F76BB8692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516405" y="33251398"/>
                      <a:ext cx="148372" cy="246122"/>
                    </a:xfrm>
                    <a:custGeom>
                      <a:avLst/>
                      <a:gdLst>
                        <a:gd name="connsiteX0" fmla="*/ 83998 w 148372"/>
                        <a:gd name="connsiteY0" fmla="*/ 0 h 246122"/>
                        <a:gd name="connsiteX1" fmla="*/ 148372 w 148372"/>
                        <a:gd name="connsiteY1" fmla="*/ 48282 h 246122"/>
                        <a:gd name="connsiteX2" fmla="*/ 116251 w 148372"/>
                        <a:gd name="connsiteY2" fmla="*/ 124202 h 246122"/>
                        <a:gd name="connsiteX3" fmla="*/ 118633 w 148372"/>
                        <a:gd name="connsiteY3" fmla="*/ 159922 h 246122"/>
                        <a:gd name="connsiteX4" fmla="*/ 122702 w 148372"/>
                        <a:gd name="connsiteY4" fmla="*/ 229092 h 246122"/>
                        <a:gd name="connsiteX5" fmla="*/ 78423 w 148372"/>
                        <a:gd name="connsiteY5" fmla="*/ 246122 h 246122"/>
                        <a:gd name="connsiteX6" fmla="*/ 0 w 148372"/>
                        <a:gd name="connsiteY6" fmla="*/ 206910 h 246122"/>
                        <a:gd name="connsiteX7" fmla="*/ 23383 w 148372"/>
                        <a:gd name="connsiteY7" fmla="*/ 114678 h 246122"/>
                        <a:gd name="connsiteX8" fmla="*/ 83998 w 148372"/>
                        <a:gd name="connsiteY8" fmla="*/ 0 h 2461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48372" h="246122">
                          <a:moveTo>
                            <a:pt x="83998" y="0"/>
                          </a:moveTo>
                          <a:lnTo>
                            <a:pt x="148372" y="48282"/>
                          </a:lnTo>
                          <a:lnTo>
                            <a:pt x="116251" y="124202"/>
                          </a:lnTo>
                          <a:lnTo>
                            <a:pt x="118633" y="159922"/>
                          </a:lnTo>
                          <a:lnTo>
                            <a:pt x="122702" y="229092"/>
                          </a:lnTo>
                          <a:lnTo>
                            <a:pt x="78423" y="246122"/>
                          </a:lnTo>
                          <a:lnTo>
                            <a:pt x="0" y="206910"/>
                          </a:lnTo>
                          <a:lnTo>
                            <a:pt x="23383" y="114678"/>
                          </a:lnTo>
                          <a:lnTo>
                            <a:pt x="8399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8" name="フリーフォーム: 図形 1197">
                      <a:extLst>
                        <a:ext uri="{FF2B5EF4-FFF2-40B4-BE49-F238E27FC236}">
                          <a16:creationId xmlns:a16="http://schemas.microsoft.com/office/drawing/2014/main" id="{AE083F2E-44FE-44E9-BA77-47A322AF8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54051" y="33236404"/>
                      <a:ext cx="246352" cy="221904"/>
                    </a:xfrm>
                    <a:custGeom>
                      <a:avLst/>
                      <a:gdLst>
                        <a:gd name="connsiteX0" fmla="*/ 115548 w 246352"/>
                        <a:gd name="connsiteY0" fmla="*/ 0 h 221904"/>
                        <a:gd name="connsiteX1" fmla="*/ 230980 w 246352"/>
                        <a:gd name="connsiteY1" fmla="*/ 3464 h 221904"/>
                        <a:gd name="connsiteX2" fmla="*/ 246352 w 246352"/>
                        <a:gd name="connsiteY2" fmla="*/ 14994 h 221904"/>
                        <a:gd name="connsiteX3" fmla="*/ 185737 w 246352"/>
                        <a:gd name="connsiteY3" fmla="*/ 129672 h 221904"/>
                        <a:gd name="connsiteX4" fmla="*/ 162354 w 246352"/>
                        <a:gd name="connsiteY4" fmla="*/ 221904 h 221904"/>
                        <a:gd name="connsiteX5" fmla="*/ 103617 w 246352"/>
                        <a:gd name="connsiteY5" fmla="*/ 192536 h 221904"/>
                        <a:gd name="connsiteX6" fmla="*/ 6689 w 246352"/>
                        <a:gd name="connsiteY6" fmla="*/ 207448 h 221904"/>
                        <a:gd name="connsiteX7" fmla="*/ 0 w 246352"/>
                        <a:gd name="connsiteY7" fmla="*/ 160628 h 221904"/>
                        <a:gd name="connsiteX8" fmla="*/ 21431 w 246352"/>
                        <a:gd name="connsiteY8" fmla="*/ 115384 h 221904"/>
                        <a:gd name="connsiteX9" fmla="*/ 73819 w 246352"/>
                        <a:gd name="connsiteY9" fmla="*/ 91572 h 221904"/>
                        <a:gd name="connsiteX10" fmla="*/ 95250 w 246352"/>
                        <a:gd name="connsiteY10" fmla="*/ 24896 h 221904"/>
                        <a:gd name="connsiteX11" fmla="*/ 123825 w 246352"/>
                        <a:gd name="connsiteY11" fmla="*/ 15372 h 221904"/>
                        <a:gd name="connsiteX12" fmla="*/ 115548 w 246352"/>
                        <a:gd name="connsiteY12" fmla="*/ 0 h 2219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6352" h="221904">
                          <a:moveTo>
                            <a:pt x="115548" y="0"/>
                          </a:moveTo>
                          <a:lnTo>
                            <a:pt x="230980" y="3464"/>
                          </a:lnTo>
                          <a:lnTo>
                            <a:pt x="246352" y="14994"/>
                          </a:lnTo>
                          <a:lnTo>
                            <a:pt x="185737" y="129672"/>
                          </a:lnTo>
                          <a:lnTo>
                            <a:pt x="162354" y="221904"/>
                          </a:lnTo>
                          <a:lnTo>
                            <a:pt x="103617" y="192536"/>
                          </a:lnTo>
                          <a:lnTo>
                            <a:pt x="6689" y="207448"/>
                          </a:lnTo>
                          <a:lnTo>
                            <a:pt x="0" y="160628"/>
                          </a:lnTo>
                          <a:lnTo>
                            <a:pt x="21431" y="115384"/>
                          </a:lnTo>
                          <a:lnTo>
                            <a:pt x="73819" y="91572"/>
                          </a:lnTo>
                          <a:lnTo>
                            <a:pt x="95250" y="24896"/>
                          </a:lnTo>
                          <a:lnTo>
                            <a:pt x="123825" y="15372"/>
                          </a:lnTo>
                          <a:lnTo>
                            <a:pt x="11554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9" name="フリーフォーム: 図形 1198">
                      <a:extLst>
                        <a:ext uri="{FF2B5EF4-FFF2-40B4-BE49-F238E27FC236}">
                          <a16:creationId xmlns:a16="http://schemas.microsoft.com/office/drawing/2014/main" id="{C9123703-B4D7-4788-A9BA-B392CFDE00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32656" y="33299680"/>
                      <a:ext cx="120864" cy="180810"/>
                    </a:xfrm>
                    <a:custGeom>
                      <a:avLst/>
                      <a:gdLst>
                        <a:gd name="connsiteX0" fmla="*/ 32121 w 120864"/>
                        <a:gd name="connsiteY0" fmla="*/ 0 h 180810"/>
                        <a:gd name="connsiteX1" fmla="*/ 38100 w 120864"/>
                        <a:gd name="connsiteY1" fmla="*/ 4484 h 180810"/>
                        <a:gd name="connsiteX2" fmla="*/ 104497 w 120864"/>
                        <a:gd name="connsiteY2" fmla="*/ 6144 h 180810"/>
                        <a:gd name="connsiteX3" fmla="*/ 117430 w 120864"/>
                        <a:gd name="connsiteY3" fmla="*/ 90208 h 180810"/>
                        <a:gd name="connsiteX4" fmla="*/ 120864 w 120864"/>
                        <a:gd name="connsiteY4" fmla="*/ 91144 h 180810"/>
                        <a:gd name="connsiteX5" fmla="*/ 109125 w 120864"/>
                        <a:gd name="connsiteY5" fmla="*/ 170382 h 180810"/>
                        <a:gd name="connsiteX6" fmla="*/ 61232 w 120864"/>
                        <a:gd name="connsiteY6" fmla="*/ 159740 h 180810"/>
                        <a:gd name="connsiteX7" fmla="*/ 6451 w 120864"/>
                        <a:gd name="connsiteY7" fmla="*/ 180810 h 180810"/>
                        <a:gd name="connsiteX8" fmla="*/ 2382 w 120864"/>
                        <a:gd name="connsiteY8" fmla="*/ 111640 h 180810"/>
                        <a:gd name="connsiteX9" fmla="*/ 0 w 120864"/>
                        <a:gd name="connsiteY9" fmla="*/ 75920 h 180810"/>
                        <a:gd name="connsiteX10" fmla="*/ 32121 w 120864"/>
                        <a:gd name="connsiteY10" fmla="*/ 0 h 1808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20864" h="180810">
                          <a:moveTo>
                            <a:pt x="32121" y="0"/>
                          </a:moveTo>
                          <a:lnTo>
                            <a:pt x="38100" y="4484"/>
                          </a:lnTo>
                          <a:lnTo>
                            <a:pt x="104497" y="6144"/>
                          </a:lnTo>
                          <a:lnTo>
                            <a:pt x="117430" y="90208"/>
                          </a:lnTo>
                          <a:lnTo>
                            <a:pt x="120864" y="91144"/>
                          </a:lnTo>
                          <a:lnTo>
                            <a:pt x="109125" y="170382"/>
                          </a:lnTo>
                          <a:lnTo>
                            <a:pt x="61232" y="159740"/>
                          </a:lnTo>
                          <a:lnTo>
                            <a:pt x="6451" y="180810"/>
                          </a:lnTo>
                          <a:lnTo>
                            <a:pt x="2382" y="111640"/>
                          </a:lnTo>
                          <a:lnTo>
                            <a:pt x="0" y="75920"/>
                          </a:lnTo>
                          <a:lnTo>
                            <a:pt x="32121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0" name="フリーフォーム: 図形 1199">
                      <a:extLst>
                        <a:ext uri="{FF2B5EF4-FFF2-40B4-BE49-F238E27FC236}">
                          <a16:creationId xmlns:a16="http://schemas.microsoft.com/office/drawing/2014/main" id="{E1380723-2C20-4CB5-87E0-AB97C854D1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77839" y="32842200"/>
                      <a:ext cx="650080" cy="410430"/>
                    </a:xfrm>
                    <a:custGeom>
                      <a:avLst/>
                      <a:gdLst>
                        <a:gd name="connsiteX0" fmla="*/ 566736 w 650080"/>
                        <a:gd name="connsiteY0" fmla="*/ 0 h 410430"/>
                        <a:gd name="connsiteX1" fmla="*/ 650080 w 650080"/>
                        <a:gd name="connsiteY1" fmla="*/ 47624 h 410430"/>
                        <a:gd name="connsiteX2" fmla="*/ 600074 w 650080"/>
                        <a:gd name="connsiteY2" fmla="*/ 121444 h 410430"/>
                        <a:gd name="connsiteX3" fmla="*/ 514349 w 650080"/>
                        <a:gd name="connsiteY3" fmla="*/ 166688 h 410430"/>
                        <a:gd name="connsiteX4" fmla="*/ 535780 w 650080"/>
                        <a:gd name="connsiteY4" fmla="*/ 190500 h 410430"/>
                        <a:gd name="connsiteX5" fmla="*/ 547527 w 650080"/>
                        <a:gd name="connsiteY5" fmla="*/ 192458 h 410430"/>
                        <a:gd name="connsiteX6" fmla="*/ 531017 w 650080"/>
                        <a:gd name="connsiteY6" fmla="*/ 230980 h 410430"/>
                        <a:gd name="connsiteX7" fmla="*/ 531017 w 650080"/>
                        <a:gd name="connsiteY7" fmla="*/ 259556 h 410430"/>
                        <a:gd name="connsiteX8" fmla="*/ 481011 w 650080"/>
                        <a:gd name="connsiteY8" fmla="*/ 316706 h 410430"/>
                        <a:gd name="connsiteX9" fmla="*/ 424208 w 650080"/>
                        <a:gd name="connsiteY9" fmla="*/ 410430 h 410430"/>
                        <a:gd name="connsiteX10" fmla="*/ 407192 w 650080"/>
                        <a:gd name="connsiteY10" fmla="*/ 397668 h 410430"/>
                        <a:gd name="connsiteX11" fmla="*/ 291760 w 650080"/>
                        <a:gd name="connsiteY11" fmla="*/ 394204 h 410430"/>
                        <a:gd name="connsiteX12" fmla="*/ 233362 w 650080"/>
                        <a:gd name="connsiteY12" fmla="*/ 285750 h 410430"/>
                        <a:gd name="connsiteX13" fmla="*/ 154781 w 650080"/>
                        <a:gd name="connsiteY13" fmla="*/ 257176 h 410430"/>
                        <a:gd name="connsiteX14" fmla="*/ 107156 w 650080"/>
                        <a:gd name="connsiteY14" fmla="*/ 257176 h 410430"/>
                        <a:gd name="connsiteX15" fmla="*/ 61912 w 650080"/>
                        <a:gd name="connsiteY15" fmla="*/ 292894 h 410430"/>
                        <a:gd name="connsiteX16" fmla="*/ 16668 w 650080"/>
                        <a:gd name="connsiteY16" fmla="*/ 276224 h 410430"/>
                        <a:gd name="connsiteX17" fmla="*/ 0 w 650080"/>
                        <a:gd name="connsiteY17" fmla="*/ 233364 h 410430"/>
                        <a:gd name="connsiteX18" fmla="*/ 4762 w 650080"/>
                        <a:gd name="connsiteY18" fmla="*/ 145256 h 410430"/>
                        <a:gd name="connsiteX19" fmla="*/ 95250 w 650080"/>
                        <a:gd name="connsiteY19" fmla="*/ 78580 h 410430"/>
                        <a:gd name="connsiteX20" fmla="*/ 102393 w 650080"/>
                        <a:gd name="connsiteY20" fmla="*/ 28576 h 410430"/>
                        <a:gd name="connsiteX21" fmla="*/ 99368 w 650080"/>
                        <a:gd name="connsiteY21" fmla="*/ 1350 h 410430"/>
                        <a:gd name="connsiteX22" fmla="*/ 192880 w 650080"/>
                        <a:gd name="connsiteY22" fmla="*/ 28576 h 410430"/>
                        <a:gd name="connsiteX23" fmla="*/ 235742 w 650080"/>
                        <a:gd name="connsiteY23" fmla="*/ 66676 h 410430"/>
                        <a:gd name="connsiteX24" fmla="*/ 464342 w 650080"/>
                        <a:gd name="connsiteY24" fmla="*/ 95250 h 410430"/>
                        <a:gd name="connsiteX25" fmla="*/ 519111 w 650080"/>
                        <a:gd name="connsiteY25" fmla="*/ 76200 h 410430"/>
                        <a:gd name="connsiteX26" fmla="*/ 566736 w 650080"/>
                        <a:gd name="connsiteY26" fmla="*/ 0 h 410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650080" h="410430">
                          <a:moveTo>
                            <a:pt x="566736" y="0"/>
                          </a:moveTo>
                          <a:lnTo>
                            <a:pt x="650080" y="47624"/>
                          </a:lnTo>
                          <a:lnTo>
                            <a:pt x="600074" y="121444"/>
                          </a:lnTo>
                          <a:lnTo>
                            <a:pt x="514349" y="166688"/>
                          </a:lnTo>
                          <a:lnTo>
                            <a:pt x="535780" y="190500"/>
                          </a:lnTo>
                          <a:lnTo>
                            <a:pt x="547527" y="192458"/>
                          </a:lnTo>
                          <a:lnTo>
                            <a:pt x="531017" y="230980"/>
                          </a:lnTo>
                          <a:lnTo>
                            <a:pt x="531017" y="259556"/>
                          </a:lnTo>
                          <a:lnTo>
                            <a:pt x="481011" y="316706"/>
                          </a:lnTo>
                          <a:lnTo>
                            <a:pt x="424208" y="410430"/>
                          </a:lnTo>
                          <a:lnTo>
                            <a:pt x="407192" y="397668"/>
                          </a:lnTo>
                          <a:lnTo>
                            <a:pt x="291760" y="394204"/>
                          </a:lnTo>
                          <a:lnTo>
                            <a:pt x="233362" y="285750"/>
                          </a:lnTo>
                          <a:lnTo>
                            <a:pt x="154781" y="257176"/>
                          </a:lnTo>
                          <a:lnTo>
                            <a:pt x="107156" y="257176"/>
                          </a:lnTo>
                          <a:lnTo>
                            <a:pt x="61912" y="292894"/>
                          </a:lnTo>
                          <a:lnTo>
                            <a:pt x="16668" y="276224"/>
                          </a:lnTo>
                          <a:lnTo>
                            <a:pt x="0" y="233364"/>
                          </a:lnTo>
                          <a:lnTo>
                            <a:pt x="4762" y="145256"/>
                          </a:lnTo>
                          <a:lnTo>
                            <a:pt x="95250" y="78580"/>
                          </a:lnTo>
                          <a:lnTo>
                            <a:pt x="102393" y="28576"/>
                          </a:lnTo>
                          <a:lnTo>
                            <a:pt x="99368" y="1350"/>
                          </a:lnTo>
                          <a:lnTo>
                            <a:pt x="192880" y="28576"/>
                          </a:lnTo>
                          <a:lnTo>
                            <a:pt x="235742" y="66676"/>
                          </a:lnTo>
                          <a:lnTo>
                            <a:pt x="464342" y="95250"/>
                          </a:lnTo>
                          <a:lnTo>
                            <a:pt x="519111" y="76200"/>
                          </a:lnTo>
                          <a:lnTo>
                            <a:pt x="56673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1" name="フリーフォーム: 図形 1200">
                      <a:extLst>
                        <a:ext uri="{FF2B5EF4-FFF2-40B4-BE49-F238E27FC236}">
                          <a16:creationId xmlns:a16="http://schemas.microsoft.com/office/drawing/2014/main" id="{43C1B433-930B-464B-BFBC-F96DD812F4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02047" y="33034658"/>
                      <a:ext cx="269981" cy="271166"/>
                    </a:xfrm>
                    <a:custGeom>
                      <a:avLst/>
                      <a:gdLst>
                        <a:gd name="connsiteX0" fmla="*/ 123319 w 269981"/>
                        <a:gd name="connsiteY0" fmla="*/ 0 h 271166"/>
                        <a:gd name="connsiteX1" fmla="*/ 240159 w 269981"/>
                        <a:gd name="connsiteY1" fmla="*/ 19474 h 271166"/>
                        <a:gd name="connsiteX2" fmla="*/ 269981 w 269981"/>
                        <a:gd name="connsiteY2" fmla="*/ 38646 h 271166"/>
                        <a:gd name="connsiteX3" fmla="*/ 266353 w 269981"/>
                        <a:gd name="connsiteY3" fmla="*/ 107580 h 271166"/>
                        <a:gd name="connsiteX4" fmla="*/ 231467 w 269981"/>
                        <a:gd name="connsiteY4" fmla="*/ 146344 h 271166"/>
                        <a:gd name="connsiteX5" fmla="*/ 229001 w 269981"/>
                        <a:gd name="connsiteY5" fmla="*/ 140918 h 271166"/>
                        <a:gd name="connsiteX6" fmla="*/ 128989 w 269981"/>
                        <a:gd name="connsiteY6" fmla="*/ 231406 h 271166"/>
                        <a:gd name="connsiteX7" fmla="*/ 135106 w 269981"/>
                        <a:gd name="connsiteY7" fmla="*/ 271166 h 271166"/>
                        <a:gd name="connsiteX8" fmla="*/ 68709 w 269981"/>
                        <a:gd name="connsiteY8" fmla="*/ 269506 h 271166"/>
                        <a:gd name="connsiteX9" fmla="*/ 0 w 269981"/>
                        <a:gd name="connsiteY9" fmla="*/ 217972 h 271166"/>
                        <a:gd name="connsiteX10" fmla="*/ 56803 w 269981"/>
                        <a:gd name="connsiteY10" fmla="*/ 124248 h 271166"/>
                        <a:gd name="connsiteX11" fmla="*/ 106809 w 269981"/>
                        <a:gd name="connsiteY11" fmla="*/ 67098 h 271166"/>
                        <a:gd name="connsiteX12" fmla="*/ 106809 w 269981"/>
                        <a:gd name="connsiteY12" fmla="*/ 38522 h 271166"/>
                        <a:gd name="connsiteX13" fmla="*/ 123319 w 269981"/>
                        <a:gd name="connsiteY13" fmla="*/ 0 h 2711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69981" h="271166">
                          <a:moveTo>
                            <a:pt x="123319" y="0"/>
                          </a:moveTo>
                          <a:lnTo>
                            <a:pt x="240159" y="19474"/>
                          </a:lnTo>
                          <a:lnTo>
                            <a:pt x="269981" y="38646"/>
                          </a:lnTo>
                          <a:lnTo>
                            <a:pt x="266353" y="107580"/>
                          </a:lnTo>
                          <a:lnTo>
                            <a:pt x="231467" y="146344"/>
                          </a:lnTo>
                          <a:lnTo>
                            <a:pt x="229001" y="140918"/>
                          </a:lnTo>
                          <a:lnTo>
                            <a:pt x="128989" y="231406"/>
                          </a:lnTo>
                          <a:lnTo>
                            <a:pt x="135106" y="271166"/>
                          </a:lnTo>
                          <a:lnTo>
                            <a:pt x="68709" y="269506"/>
                          </a:lnTo>
                          <a:lnTo>
                            <a:pt x="0" y="217972"/>
                          </a:lnTo>
                          <a:lnTo>
                            <a:pt x="56803" y="124248"/>
                          </a:lnTo>
                          <a:lnTo>
                            <a:pt x="106809" y="67098"/>
                          </a:lnTo>
                          <a:lnTo>
                            <a:pt x="106809" y="38522"/>
                          </a:lnTo>
                          <a:lnTo>
                            <a:pt x="123319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3" name="グループ化 1142">
                    <a:extLst>
                      <a:ext uri="{FF2B5EF4-FFF2-40B4-BE49-F238E27FC236}">
                        <a16:creationId xmlns:a16="http://schemas.microsoft.com/office/drawing/2014/main" id="{8D3161B1-ACB2-410F-B471-F396011B5C99}"/>
                      </a:ext>
                    </a:extLst>
                  </p:cNvPr>
                  <p:cNvGrpSpPr/>
                  <p:nvPr/>
                </p:nvGrpSpPr>
                <p:grpSpPr>
                  <a:xfrm>
                    <a:off x="17926050" y="30651448"/>
                    <a:ext cx="4367616" cy="3803652"/>
                    <a:chOff x="17926050" y="30651448"/>
                    <a:chExt cx="4367616" cy="3803652"/>
                  </a:xfrm>
                </p:grpSpPr>
                <p:sp>
                  <p:nvSpPr>
                    <p:cNvPr id="1159" name="フリーフォーム: 図形 1158">
                      <a:extLst>
                        <a:ext uri="{FF2B5EF4-FFF2-40B4-BE49-F238E27FC236}">
                          <a16:creationId xmlns:a16="http://schemas.microsoft.com/office/drawing/2014/main" id="{344CC9F4-D9B8-4D52-AA58-9278442F2B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89510" y="33532764"/>
                      <a:ext cx="365190" cy="450116"/>
                    </a:xfrm>
                    <a:custGeom>
                      <a:avLst/>
                      <a:gdLst>
                        <a:gd name="connsiteX0" fmla="*/ 98490 w 365190"/>
                        <a:gd name="connsiteY0" fmla="*/ 0 h 450116"/>
                        <a:gd name="connsiteX1" fmla="*/ 141354 w 365190"/>
                        <a:gd name="connsiteY1" fmla="*/ 0 h 450116"/>
                        <a:gd name="connsiteX2" fmla="*/ 165166 w 365190"/>
                        <a:gd name="connsiteY2" fmla="*/ 109536 h 450116"/>
                        <a:gd name="connsiteX3" fmla="*/ 255654 w 365190"/>
                        <a:gd name="connsiteY3" fmla="*/ 119060 h 450116"/>
                        <a:gd name="connsiteX4" fmla="*/ 241366 w 365190"/>
                        <a:gd name="connsiteY4" fmla="*/ 176212 h 450116"/>
                        <a:gd name="connsiteX5" fmla="*/ 303278 w 365190"/>
                        <a:gd name="connsiteY5" fmla="*/ 180972 h 450116"/>
                        <a:gd name="connsiteX6" fmla="*/ 358634 w 365190"/>
                        <a:gd name="connsiteY6" fmla="*/ 254784 h 450116"/>
                        <a:gd name="connsiteX7" fmla="*/ 349950 w 365190"/>
                        <a:gd name="connsiteY7" fmla="*/ 261936 h 450116"/>
                        <a:gd name="connsiteX8" fmla="*/ 311850 w 365190"/>
                        <a:gd name="connsiteY8" fmla="*/ 338136 h 450116"/>
                        <a:gd name="connsiteX9" fmla="*/ 365190 w 365190"/>
                        <a:gd name="connsiteY9" fmla="*/ 444816 h 450116"/>
                        <a:gd name="connsiteX10" fmla="*/ 351938 w 365190"/>
                        <a:gd name="connsiteY10" fmla="*/ 450116 h 450116"/>
                        <a:gd name="connsiteX11" fmla="*/ 235650 w 365190"/>
                        <a:gd name="connsiteY11" fmla="*/ 437196 h 450116"/>
                        <a:gd name="connsiteX12" fmla="*/ 235650 w 365190"/>
                        <a:gd name="connsiteY12" fmla="*/ 376236 h 450116"/>
                        <a:gd name="connsiteX13" fmla="*/ 144210 w 365190"/>
                        <a:gd name="connsiteY13" fmla="*/ 376236 h 450116"/>
                        <a:gd name="connsiteX14" fmla="*/ 83250 w 365190"/>
                        <a:gd name="connsiteY14" fmla="*/ 360996 h 450116"/>
                        <a:gd name="connsiteX15" fmla="*/ 75630 w 365190"/>
                        <a:gd name="connsiteY15" fmla="*/ 330516 h 450116"/>
                        <a:gd name="connsiteX16" fmla="*/ 52770 w 365190"/>
                        <a:gd name="connsiteY16" fmla="*/ 261936 h 450116"/>
                        <a:gd name="connsiteX17" fmla="*/ 52770 w 365190"/>
                        <a:gd name="connsiteY17" fmla="*/ 200976 h 450116"/>
                        <a:gd name="connsiteX18" fmla="*/ 0 w 365190"/>
                        <a:gd name="connsiteY18" fmla="*/ 65284 h 450116"/>
                        <a:gd name="connsiteX19" fmla="*/ 55628 w 365190"/>
                        <a:gd name="connsiteY19" fmla="*/ 61912 h 450116"/>
                        <a:gd name="connsiteX20" fmla="*/ 98490 w 365190"/>
                        <a:gd name="connsiteY20" fmla="*/ 0 h 4501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365190" h="450116">
                          <a:moveTo>
                            <a:pt x="98490" y="0"/>
                          </a:moveTo>
                          <a:lnTo>
                            <a:pt x="141354" y="0"/>
                          </a:lnTo>
                          <a:lnTo>
                            <a:pt x="165166" y="109536"/>
                          </a:lnTo>
                          <a:lnTo>
                            <a:pt x="255654" y="119060"/>
                          </a:lnTo>
                          <a:lnTo>
                            <a:pt x="241366" y="176212"/>
                          </a:lnTo>
                          <a:lnTo>
                            <a:pt x="303278" y="180972"/>
                          </a:lnTo>
                          <a:lnTo>
                            <a:pt x="358634" y="254784"/>
                          </a:lnTo>
                          <a:lnTo>
                            <a:pt x="349950" y="261936"/>
                          </a:lnTo>
                          <a:lnTo>
                            <a:pt x="311850" y="338136"/>
                          </a:lnTo>
                          <a:lnTo>
                            <a:pt x="365190" y="444816"/>
                          </a:lnTo>
                          <a:lnTo>
                            <a:pt x="351938" y="450116"/>
                          </a:lnTo>
                          <a:lnTo>
                            <a:pt x="235650" y="437196"/>
                          </a:lnTo>
                          <a:lnTo>
                            <a:pt x="235650" y="376236"/>
                          </a:lnTo>
                          <a:lnTo>
                            <a:pt x="144210" y="376236"/>
                          </a:lnTo>
                          <a:lnTo>
                            <a:pt x="83250" y="360996"/>
                          </a:lnTo>
                          <a:lnTo>
                            <a:pt x="75630" y="330516"/>
                          </a:lnTo>
                          <a:lnTo>
                            <a:pt x="52770" y="261936"/>
                          </a:lnTo>
                          <a:lnTo>
                            <a:pt x="52770" y="200976"/>
                          </a:lnTo>
                          <a:lnTo>
                            <a:pt x="0" y="65284"/>
                          </a:lnTo>
                          <a:lnTo>
                            <a:pt x="55628" y="61912"/>
                          </a:lnTo>
                          <a:lnTo>
                            <a:pt x="9849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0" name="フリーフォーム: 図形 1159">
                      <a:extLst>
                        <a:ext uri="{FF2B5EF4-FFF2-40B4-BE49-F238E27FC236}">
                          <a16:creationId xmlns:a16="http://schemas.microsoft.com/office/drawing/2014/main" id="{44B454C3-876A-48B2-B666-7275E48203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19252" y="30651448"/>
                      <a:ext cx="1656498" cy="1381128"/>
                    </a:xfrm>
                    <a:custGeom>
                      <a:avLst/>
                      <a:gdLst>
                        <a:gd name="connsiteX0" fmla="*/ 335698 w 1656498"/>
                        <a:gd name="connsiteY0" fmla="*/ 0 h 1381128"/>
                        <a:gd name="connsiteX1" fmla="*/ 392848 w 1656498"/>
                        <a:gd name="connsiteY1" fmla="*/ 76200 h 1381128"/>
                        <a:gd name="connsiteX2" fmla="*/ 535724 w 1656498"/>
                        <a:gd name="connsiteY2" fmla="*/ 95252 h 1381128"/>
                        <a:gd name="connsiteX3" fmla="*/ 650024 w 1656498"/>
                        <a:gd name="connsiteY3" fmla="*/ 28576 h 1381128"/>
                        <a:gd name="connsiteX4" fmla="*/ 811948 w 1656498"/>
                        <a:gd name="connsiteY4" fmla="*/ 142876 h 1381128"/>
                        <a:gd name="connsiteX5" fmla="*/ 973872 w 1656498"/>
                        <a:gd name="connsiteY5" fmla="*/ 47628 h 1381128"/>
                        <a:gd name="connsiteX6" fmla="*/ 1062638 w 1656498"/>
                        <a:gd name="connsiteY6" fmla="*/ 77216 h 1381128"/>
                        <a:gd name="connsiteX7" fmla="*/ 1055788 w 1656498"/>
                        <a:gd name="connsiteY7" fmla="*/ 110492 h 1381128"/>
                        <a:gd name="connsiteX8" fmla="*/ 1322488 w 1656498"/>
                        <a:gd name="connsiteY8" fmla="*/ 118112 h 1381128"/>
                        <a:gd name="connsiteX9" fmla="*/ 1337728 w 1656498"/>
                        <a:gd name="connsiteY9" fmla="*/ 140972 h 1381128"/>
                        <a:gd name="connsiteX10" fmla="*/ 1398688 w 1656498"/>
                        <a:gd name="connsiteY10" fmla="*/ 118112 h 1381128"/>
                        <a:gd name="connsiteX11" fmla="*/ 1474888 w 1656498"/>
                        <a:gd name="connsiteY11" fmla="*/ 156212 h 1381128"/>
                        <a:gd name="connsiteX12" fmla="*/ 1485664 w 1656498"/>
                        <a:gd name="connsiteY12" fmla="*/ 149746 h 1381128"/>
                        <a:gd name="connsiteX13" fmla="*/ 1497748 w 1656498"/>
                        <a:gd name="connsiteY13" fmla="*/ 222252 h 1381128"/>
                        <a:gd name="connsiteX14" fmla="*/ 1580298 w 1656498"/>
                        <a:gd name="connsiteY14" fmla="*/ 311152 h 1381128"/>
                        <a:gd name="connsiteX15" fmla="*/ 1637448 w 1656498"/>
                        <a:gd name="connsiteY15" fmla="*/ 361952 h 1381128"/>
                        <a:gd name="connsiteX16" fmla="*/ 1656498 w 1656498"/>
                        <a:gd name="connsiteY16" fmla="*/ 419102 h 1381128"/>
                        <a:gd name="connsiteX17" fmla="*/ 1567598 w 1656498"/>
                        <a:gd name="connsiteY17" fmla="*/ 546102 h 1381128"/>
                        <a:gd name="connsiteX18" fmla="*/ 1605698 w 1656498"/>
                        <a:gd name="connsiteY18" fmla="*/ 647702 h 1381128"/>
                        <a:gd name="connsiteX19" fmla="*/ 1554898 w 1656498"/>
                        <a:gd name="connsiteY19" fmla="*/ 806452 h 1381128"/>
                        <a:gd name="connsiteX20" fmla="*/ 1630136 w 1656498"/>
                        <a:gd name="connsiteY20" fmla="*/ 952502 h 1381128"/>
                        <a:gd name="connsiteX21" fmla="*/ 1488224 w 1656498"/>
                        <a:gd name="connsiteY21" fmla="*/ 952502 h 1381128"/>
                        <a:gd name="connsiteX22" fmla="*/ 1483460 w 1656498"/>
                        <a:gd name="connsiteY22" fmla="*/ 1004890 h 1381128"/>
                        <a:gd name="connsiteX23" fmla="*/ 1359636 w 1656498"/>
                        <a:gd name="connsiteY23" fmla="*/ 1081090 h 1381128"/>
                        <a:gd name="connsiteX24" fmla="*/ 1359636 w 1656498"/>
                        <a:gd name="connsiteY24" fmla="*/ 985840 h 1381128"/>
                        <a:gd name="connsiteX25" fmla="*/ 1316772 w 1656498"/>
                        <a:gd name="connsiteY25" fmla="*/ 900116 h 1381128"/>
                        <a:gd name="connsiteX26" fmla="*/ 1245336 w 1656498"/>
                        <a:gd name="connsiteY26" fmla="*/ 957264 h 1381128"/>
                        <a:gd name="connsiteX27" fmla="*/ 1207236 w 1656498"/>
                        <a:gd name="connsiteY27" fmla="*/ 962028 h 1381128"/>
                        <a:gd name="connsiteX28" fmla="*/ 1135798 w 1656498"/>
                        <a:gd name="connsiteY28" fmla="*/ 942976 h 1381128"/>
                        <a:gd name="connsiteX29" fmla="*/ 1059598 w 1656498"/>
                        <a:gd name="connsiteY29" fmla="*/ 1042990 h 1381128"/>
                        <a:gd name="connsiteX30" fmla="*/ 1097698 w 1656498"/>
                        <a:gd name="connsiteY30" fmla="*/ 1133476 h 1381128"/>
                        <a:gd name="connsiteX31" fmla="*/ 1078648 w 1656498"/>
                        <a:gd name="connsiteY31" fmla="*/ 1176340 h 1381128"/>
                        <a:gd name="connsiteX32" fmla="*/ 1183424 w 1656498"/>
                        <a:gd name="connsiteY32" fmla="*/ 1257302 h 1381128"/>
                        <a:gd name="connsiteX33" fmla="*/ 1040548 w 1656498"/>
                        <a:gd name="connsiteY33" fmla="*/ 1309690 h 1381128"/>
                        <a:gd name="connsiteX34" fmla="*/ 1026260 w 1656498"/>
                        <a:gd name="connsiteY34" fmla="*/ 1357316 h 1381128"/>
                        <a:gd name="connsiteX35" fmla="*/ 983398 w 1656498"/>
                        <a:gd name="connsiteY35" fmla="*/ 1381128 h 1381128"/>
                        <a:gd name="connsiteX36" fmla="*/ 973872 w 1656498"/>
                        <a:gd name="connsiteY36" fmla="*/ 1247776 h 1381128"/>
                        <a:gd name="connsiteX37" fmla="*/ 840524 w 1656498"/>
                        <a:gd name="connsiteY37" fmla="*/ 1262064 h 1381128"/>
                        <a:gd name="connsiteX38" fmla="*/ 807186 w 1656498"/>
                        <a:gd name="connsiteY38" fmla="*/ 1309690 h 1381128"/>
                        <a:gd name="connsiteX39" fmla="*/ 721460 w 1656498"/>
                        <a:gd name="connsiteY39" fmla="*/ 1243016 h 1381128"/>
                        <a:gd name="connsiteX40" fmla="*/ 730986 w 1656498"/>
                        <a:gd name="connsiteY40" fmla="*/ 1181102 h 1381128"/>
                        <a:gd name="connsiteX41" fmla="*/ 569060 w 1656498"/>
                        <a:gd name="connsiteY41" fmla="*/ 1081090 h 1381128"/>
                        <a:gd name="connsiteX42" fmla="*/ 516672 w 1656498"/>
                        <a:gd name="connsiteY42" fmla="*/ 1143002 h 1381128"/>
                        <a:gd name="connsiteX43" fmla="*/ 288072 w 1656498"/>
                        <a:gd name="connsiteY43" fmla="*/ 885828 h 1381128"/>
                        <a:gd name="connsiteX44" fmla="*/ 326172 w 1656498"/>
                        <a:gd name="connsiteY44" fmla="*/ 814390 h 1381128"/>
                        <a:gd name="connsiteX45" fmla="*/ 221398 w 1656498"/>
                        <a:gd name="connsiteY45" fmla="*/ 685802 h 1381128"/>
                        <a:gd name="connsiteX46" fmla="*/ 183298 w 1656498"/>
                        <a:gd name="connsiteY46" fmla="*/ 681040 h 1381128"/>
                        <a:gd name="connsiteX47" fmla="*/ 145198 w 1656498"/>
                        <a:gd name="connsiteY47" fmla="*/ 495302 h 1381128"/>
                        <a:gd name="connsiteX48" fmla="*/ 159486 w 1656498"/>
                        <a:gd name="connsiteY48" fmla="*/ 423864 h 1381128"/>
                        <a:gd name="connsiteX49" fmla="*/ 164248 w 1656498"/>
                        <a:gd name="connsiteY49" fmla="*/ 385764 h 1381128"/>
                        <a:gd name="connsiteX50" fmla="*/ 140436 w 1656498"/>
                        <a:gd name="connsiteY50" fmla="*/ 361952 h 1381128"/>
                        <a:gd name="connsiteX51" fmla="*/ 92812 w 1656498"/>
                        <a:gd name="connsiteY51" fmla="*/ 404816 h 1381128"/>
                        <a:gd name="connsiteX52" fmla="*/ 7086 w 1656498"/>
                        <a:gd name="connsiteY52" fmla="*/ 404816 h 1381128"/>
                        <a:gd name="connsiteX53" fmla="*/ 0 w 1656498"/>
                        <a:gd name="connsiteY53" fmla="*/ 375824 h 1381128"/>
                        <a:gd name="connsiteX54" fmla="*/ 107098 w 1656498"/>
                        <a:gd name="connsiteY54" fmla="*/ 238128 h 1381128"/>
                        <a:gd name="connsiteX55" fmla="*/ 126148 w 1656498"/>
                        <a:gd name="connsiteY55" fmla="*/ 142876 h 1381128"/>
                        <a:gd name="connsiteX56" fmla="*/ 259498 w 1656498"/>
                        <a:gd name="connsiteY56" fmla="*/ 28576 h 1381128"/>
                        <a:gd name="connsiteX57" fmla="*/ 335698 w 1656498"/>
                        <a:gd name="connsiteY57" fmla="*/ 0 h 13811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</a:cxnLst>
                      <a:rect l="l" t="t" r="r" b="b"/>
                      <a:pathLst>
                        <a:path w="1656498" h="1381128">
                          <a:moveTo>
                            <a:pt x="335698" y="0"/>
                          </a:moveTo>
                          <a:lnTo>
                            <a:pt x="392848" y="76200"/>
                          </a:lnTo>
                          <a:lnTo>
                            <a:pt x="535724" y="95252"/>
                          </a:lnTo>
                          <a:lnTo>
                            <a:pt x="650024" y="28576"/>
                          </a:lnTo>
                          <a:lnTo>
                            <a:pt x="811948" y="142876"/>
                          </a:lnTo>
                          <a:lnTo>
                            <a:pt x="973872" y="47628"/>
                          </a:lnTo>
                          <a:lnTo>
                            <a:pt x="1062638" y="77216"/>
                          </a:lnTo>
                          <a:lnTo>
                            <a:pt x="1055788" y="110492"/>
                          </a:lnTo>
                          <a:lnTo>
                            <a:pt x="1322488" y="118112"/>
                          </a:lnTo>
                          <a:lnTo>
                            <a:pt x="1337728" y="140972"/>
                          </a:lnTo>
                          <a:lnTo>
                            <a:pt x="1398688" y="118112"/>
                          </a:lnTo>
                          <a:lnTo>
                            <a:pt x="1474888" y="156212"/>
                          </a:lnTo>
                          <a:lnTo>
                            <a:pt x="1485664" y="149746"/>
                          </a:lnTo>
                          <a:lnTo>
                            <a:pt x="1497748" y="222252"/>
                          </a:lnTo>
                          <a:lnTo>
                            <a:pt x="1580298" y="311152"/>
                          </a:lnTo>
                          <a:lnTo>
                            <a:pt x="1637448" y="361952"/>
                          </a:lnTo>
                          <a:lnTo>
                            <a:pt x="1656498" y="419102"/>
                          </a:lnTo>
                          <a:lnTo>
                            <a:pt x="1567598" y="546102"/>
                          </a:lnTo>
                          <a:lnTo>
                            <a:pt x="1605698" y="647702"/>
                          </a:lnTo>
                          <a:lnTo>
                            <a:pt x="1554898" y="806452"/>
                          </a:lnTo>
                          <a:lnTo>
                            <a:pt x="1630136" y="952502"/>
                          </a:lnTo>
                          <a:lnTo>
                            <a:pt x="1488224" y="952502"/>
                          </a:lnTo>
                          <a:lnTo>
                            <a:pt x="1483460" y="1004890"/>
                          </a:lnTo>
                          <a:lnTo>
                            <a:pt x="1359636" y="1081090"/>
                          </a:lnTo>
                          <a:lnTo>
                            <a:pt x="1359636" y="985840"/>
                          </a:lnTo>
                          <a:lnTo>
                            <a:pt x="1316772" y="900116"/>
                          </a:lnTo>
                          <a:lnTo>
                            <a:pt x="1245336" y="957264"/>
                          </a:lnTo>
                          <a:lnTo>
                            <a:pt x="1207236" y="962028"/>
                          </a:lnTo>
                          <a:lnTo>
                            <a:pt x="1135798" y="942976"/>
                          </a:lnTo>
                          <a:lnTo>
                            <a:pt x="1059598" y="1042990"/>
                          </a:lnTo>
                          <a:lnTo>
                            <a:pt x="1097698" y="1133476"/>
                          </a:lnTo>
                          <a:lnTo>
                            <a:pt x="1078648" y="1176340"/>
                          </a:lnTo>
                          <a:lnTo>
                            <a:pt x="1183424" y="1257302"/>
                          </a:lnTo>
                          <a:lnTo>
                            <a:pt x="1040548" y="1309690"/>
                          </a:lnTo>
                          <a:lnTo>
                            <a:pt x="1026260" y="1357316"/>
                          </a:lnTo>
                          <a:lnTo>
                            <a:pt x="983398" y="1381128"/>
                          </a:lnTo>
                          <a:lnTo>
                            <a:pt x="973872" y="1247776"/>
                          </a:lnTo>
                          <a:lnTo>
                            <a:pt x="840524" y="1262064"/>
                          </a:lnTo>
                          <a:lnTo>
                            <a:pt x="807186" y="1309690"/>
                          </a:lnTo>
                          <a:lnTo>
                            <a:pt x="721460" y="1243016"/>
                          </a:lnTo>
                          <a:lnTo>
                            <a:pt x="730986" y="1181102"/>
                          </a:lnTo>
                          <a:lnTo>
                            <a:pt x="569060" y="1081090"/>
                          </a:lnTo>
                          <a:lnTo>
                            <a:pt x="516672" y="1143002"/>
                          </a:lnTo>
                          <a:lnTo>
                            <a:pt x="288072" y="885828"/>
                          </a:lnTo>
                          <a:lnTo>
                            <a:pt x="326172" y="814390"/>
                          </a:lnTo>
                          <a:lnTo>
                            <a:pt x="221398" y="685802"/>
                          </a:lnTo>
                          <a:lnTo>
                            <a:pt x="183298" y="681040"/>
                          </a:lnTo>
                          <a:lnTo>
                            <a:pt x="145198" y="495302"/>
                          </a:lnTo>
                          <a:lnTo>
                            <a:pt x="159486" y="423864"/>
                          </a:lnTo>
                          <a:lnTo>
                            <a:pt x="164248" y="385764"/>
                          </a:lnTo>
                          <a:lnTo>
                            <a:pt x="140436" y="361952"/>
                          </a:lnTo>
                          <a:lnTo>
                            <a:pt x="92812" y="404816"/>
                          </a:lnTo>
                          <a:lnTo>
                            <a:pt x="7086" y="404816"/>
                          </a:lnTo>
                          <a:lnTo>
                            <a:pt x="0" y="375824"/>
                          </a:lnTo>
                          <a:lnTo>
                            <a:pt x="107098" y="238128"/>
                          </a:lnTo>
                          <a:lnTo>
                            <a:pt x="126148" y="142876"/>
                          </a:lnTo>
                          <a:lnTo>
                            <a:pt x="259498" y="28576"/>
                          </a:lnTo>
                          <a:lnTo>
                            <a:pt x="33569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1" name="フリーフォーム: 図形 1160">
                      <a:extLst>
                        <a:ext uri="{FF2B5EF4-FFF2-40B4-BE49-F238E27FC236}">
                          <a16:creationId xmlns:a16="http://schemas.microsoft.com/office/drawing/2014/main" id="{F84A5927-C9BC-45FF-99FF-76C6967B2F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71104" y="31623000"/>
                      <a:ext cx="812384" cy="1166812"/>
                    </a:xfrm>
                    <a:custGeom>
                      <a:avLst/>
                      <a:gdLst>
                        <a:gd name="connsiteX0" fmla="*/ 426620 w 812384"/>
                        <a:gd name="connsiteY0" fmla="*/ 0 h 1166812"/>
                        <a:gd name="connsiteX1" fmla="*/ 540128 w 812384"/>
                        <a:gd name="connsiteY1" fmla="*/ 0 h 1166812"/>
                        <a:gd name="connsiteX2" fmla="*/ 559972 w 812384"/>
                        <a:gd name="connsiteY2" fmla="*/ 47624 h 1166812"/>
                        <a:gd name="connsiteX3" fmla="*/ 502820 w 812384"/>
                        <a:gd name="connsiteY3" fmla="*/ 71438 h 1166812"/>
                        <a:gd name="connsiteX4" fmla="*/ 507584 w 812384"/>
                        <a:gd name="connsiteY4" fmla="*/ 119064 h 1166812"/>
                        <a:gd name="connsiteX5" fmla="*/ 740946 w 812384"/>
                        <a:gd name="connsiteY5" fmla="*/ 157164 h 1166812"/>
                        <a:gd name="connsiteX6" fmla="*/ 736184 w 812384"/>
                        <a:gd name="connsiteY6" fmla="*/ 261938 h 1166812"/>
                        <a:gd name="connsiteX7" fmla="*/ 693320 w 812384"/>
                        <a:gd name="connsiteY7" fmla="*/ 342900 h 1166812"/>
                        <a:gd name="connsiteX8" fmla="*/ 759996 w 812384"/>
                        <a:gd name="connsiteY8" fmla="*/ 385764 h 1166812"/>
                        <a:gd name="connsiteX9" fmla="*/ 698084 w 812384"/>
                        <a:gd name="connsiteY9" fmla="*/ 533400 h 1166812"/>
                        <a:gd name="connsiteX10" fmla="*/ 812384 w 812384"/>
                        <a:gd name="connsiteY10" fmla="*/ 561976 h 1166812"/>
                        <a:gd name="connsiteX11" fmla="*/ 812384 w 812384"/>
                        <a:gd name="connsiteY11" fmla="*/ 657224 h 1166812"/>
                        <a:gd name="connsiteX12" fmla="*/ 726660 w 812384"/>
                        <a:gd name="connsiteY12" fmla="*/ 752476 h 1166812"/>
                        <a:gd name="connsiteX13" fmla="*/ 788572 w 812384"/>
                        <a:gd name="connsiteY13" fmla="*/ 814388 h 1166812"/>
                        <a:gd name="connsiteX14" fmla="*/ 683796 w 812384"/>
                        <a:gd name="connsiteY14" fmla="*/ 1000124 h 1166812"/>
                        <a:gd name="connsiteX15" fmla="*/ 502820 w 812384"/>
                        <a:gd name="connsiteY15" fmla="*/ 1081088 h 1166812"/>
                        <a:gd name="connsiteX16" fmla="*/ 493296 w 812384"/>
                        <a:gd name="connsiteY16" fmla="*/ 1152524 h 1166812"/>
                        <a:gd name="connsiteX17" fmla="*/ 464720 w 812384"/>
                        <a:gd name="connsiteY17" fmla="*/ 1166812 h 1166812"/>
                        <a:gd name="connsiteX18" fmla="*/ 412334 w 812384"/>
                        <a:gd name="connsiteY18" fmla="*/ 1014412 h 1166812"/>
                        <a:gd name="connsiteX19" fmla="*/ 450434 w 812384"/>
                        <a:gd name="connsiteY19" fmla="*/ 947738 h 1166812"/>
                        <a:gd name="connsiteX20" fmla="*/ 398046 w 812384"/>
                        <a:gd name="connsiteY20" fmla="*/ 885824 h 1166812"/>
                        <a:gd name="connsiteX21" fmla="*/ 307560 w 812384"/>
                        <a:gd name="connsiteY21" fmla="*/ 923924 h 1166812"/>
                        <a:gd name="connsiteX22" fmla="*/ 217072 w 812384"/>
                        <a:gd name="connsiteY22" fmla="*/ 900112 h 1166812"/>
                        <a:gd name="connsiteX23" fmla="*/ 107534 w 812384"/>
                        <a:gd name="connsiteY23" fmla="*/ 1028700 h 1166812"/>
                        <a:gd name="connsiteX24" fmla="*/ 36096 w 812384"/>
                        <a:gd name="connsiteY24" fmla="*/ 981076 h 1166812"/>
                        <a:gd name="connsiteX25" fmla="*/ 107534 w 812384"/>
                        <a:gd name="connsiteY25" fmla="*/ 904876 h 1166812"/>
                        <a:gd name="connsiteX26" fmla="*/ 107534 w 812384"/>
                        <a:gd name="connsiteY26" fmla="*/ 781050 h 1166812"/>
                        <a:gd name="connsiteX27" fmla="*/ 164684 w 812384"/>
                        <a:gd name="connsiteY27" fmla="*/ 581024 h 1166812"/>
                        <a:gd name="connsiteX28" fmla="*/ 121820 w 812384"/>
                        <a:gd name="connsiteY28" fmla="*/ 528638 h 1166812"/>
                        <a:gd name="connsiteX29" fmla="*/ 136108 w 812384"/>
                        <a:gd name="connsiteY29" fmla="*/ 404812 h 1166812"/>
                        <a:gd name="connsiteX30" fmla="*/ 74196 w 812384"/>
                        <a:gd name="connsiteY30" fmla="*/ 338138 h 1166812"/>
                        <a:gd name="connsiteX31" fmla="*/ 74196 w 812384"/>
                        <a:gd name="connsiteY31" fmla="*/ 300038 h 1166812"/>
                        <a:gd name="connsiteX32" fmla="*/ 0 w 812384"/>
                        <a:gd name="connsiteY32" fmla="*/ 170196 h 1166812"/>
                        <a:gd name="connsiteX33" fmla="*/ 226596 w 812384"/>
                        <a:gd name="connsiteY33" fmla="*/ 28576 h 1166812"/>
                        <a:gd name="connsiteX34" fmla="*/ 378996 w 812384"/>
                        <a:gd name="connsiteY34" fmla="*/ 76200 h 1166812"/>
                        <a:gd name="connsiteX35" fmla="*/ 426620 w 812384"/>
                        <a:gd name="connsiteY35" fmla="*/ 0 h 11668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812384" h="1166812">
                          <a:moveTo>
                            <a:pt x="426620" y="0"/>
                          </a:moveTo>
                          <a:lnTo>
                            <a:pt x="540128" y="0"/>
                          </a:lnTo>
                          <a:lnTo>
                            <a:pt x="559972" y="47624"/>
                          </a:lnTo>
                          <a:lnTo>
                            <a:pt x="502820" y="71438"/>
                          </a:lnTo>
                          <a:lnTo>
                            <a:pt x="507584" y="119064"/>
                          </a:lnTo>
                          <a:lnTo>
                            <a:pt x="740946" y="157164"/>
                          </a:lnTo>
                          <a:lnTo>
                            <a:pt x="736184" y="261938"/>
                          </a:lnTo>
                          <a:lnTo>
                            <a:pt x="693320" y="342900"/>
                          </a:lnTo>
                          <a:lnTo>
                            <a:pt x="759996" y="385764"/>
                          </a:lnTo>
                          <a:lnTo>
                            <a:pt x="698084" y="533400"/>
                          </a:lnTo>
                          <a:lnTo>
                            <a:pt x="812384" y="561976"/>
                          </a:lnTo>
                          <a:lnTo>
                            <a:pt x="812384" y="657224"/>
                          </a:lnTo>
                          <a:lnTo>
                            <a:pt x="726660" y="752476"/>
                          </a:lnTo>
                          <a:lnTo>
                            <a:pt x="788572" y="814388"/>
                          </a:lnTo>
                          <a:lnTo>
                            <a:pt x="683796" y="1000124"/>
                          </a:lnTo>
                          <a:lnTo>
                            <a:pt x="502820" y="1081088"/>
                          </a:lnTo>
                          <a:lnTo>
                            <a:pt x="493296" y="1152524"/>
                          </a:lnTo>
                          <a:lnTo>
                            <a:pt x="464720" y="1166812"/>
                          </a:lnTo>
                          <a:lnTo>
                            <a:pt x="412334" y="1014412"/>
                          </a:lnTo>
                          <a:lnTo>
                            <a:pt x="450434" y="947738"/>
                          </a:lnTo>
                          <a:lnTo>
                            <a:pt x="398046" y="885824"/>
                          </a:lnTo>
                          <a:lnTo>
                            <a:pt x="307560" y="923924"/>
                          </a:lnTo>
                          <a:lnTo>
                            <a:pt x="217072" y="900112"/>
                          </a:lnTo>
                          <a:lnTo>
                            <a:pt x="107534" y="1028700"/>
                          </a:lnTo>
                          <a:lnTo>
                            <a:pt x="36096" y="981076"/>
                          </a:lnTo>
                          <a:lnTo>
                            <a:pt x="107534" y="904876"/>
                          </a:lnTo>
                          <a:lnTo>
                            <a:pt x="107534" y="781050"/>
                          </a:lnTo>
                          <a:lnTo>
                            <a:pt x="164684" y="581024"/>
                          </a:lnTo>
                          <a:lnTo>
                            <a:pt x="121820" y="528638"/>
                          </a:lnTo>
                          <a:lnTo>
                            <a:pt x="136108" y="404812"/>
                          </a:lnTo>
                          <a:lnTo>
                            <a:pt x="74196" y="338138"/>
                          </a:lnTo>
                          <a:lnTo>
                            <a:pt x="74196" y="300038"/>
                          </a:lnTo>
                          <a:lnTo>
                            <a:pt x="0" y="170196"/>
                          </a:lnTo>
                          <a:lnTo>
                            <a:pt x="226596" y="28576"/>
                          </a:lnTo>
                          <a:lnTo>
                            <a:pt x="378996" y="76200"/>
                          </a:lnTo>
                          <a:lnTo>
                            <a:pt x="42662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2" name="フリーフォーム: 図形 1161">
                      <a:extLst>
                        <a:ext uri="{FF2B5EF4-FFF2-40B4-BE49-F238E27FC236}">
                          <a16:creationId xmlns:a16="http://schemas.microsoft.com/office/drawing/2014/main" id="{AB58B875-0D10-4ADB-9BF0-AF971A19D0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73700" y="32084964"/>
                      <a:ext cx="847724" cy="828674"/>
                    </a:xfrm>
                    <a:custGeom>
                      <a:avLst/>
                      <a:gdLst>
                        <a:gd name="connsiteX0" fmla="*/ 638176 w 847724"/>
                        <a:gd name="connsiteY0" fmla="*/ 0 h 828674"/>
                        <a:gd name="connsiteX1" fmla="*/ 704850 w 847724"/>
                        <a:gd name="connsiteY1" fmla="*/ 66674 h 828674"/>
                        <a:gd name="connsiteX2" fmla="*/ 709612 w 847724"/>
                        <a:gd name="connsiteY2" fmla="*/ 123824 h 828674"/>
                        <a:gd name="connsiteX3" fmla="*/ 738188 w 847724"/>
                        <a:gd name="connsiteY3" fmla="*/ 161924 h 828674"/>
                        <a:gd name="connsiteX4" fmla="*/ 700088 w 847724"/>
                        <a:gd name="connsiteY4" fmla="*/ 233360 h 828674"/>
                        <a:gd name="connsiteX5" fmla="*/ 738188 w 847724"/>
                        <a:gd name="connsiteY5" fmla="*/ 400048 h 828674"/>
                        <a:gd name="connsiteX6" fmla="*/ 781050 w 847724"/>
                        <a:gd name="connsiteY6" fmla="*/ 409574 h 828674"/>
                        <a:gd name="connsiteX7" fmla="*/ 814388 w 847724"/>
                        <a:gd name="connsiteY7" fmla="*/ 371474 h 828674"/>
                        <a:gd name="connsiteX8" fmla="*/ 847724 w 847724"/>
                        <a:gd name="connsiteY8" fmla="*/ 400048 h 828674"/>
                        <a:gd name="connsiteX9" fmla="*/ 828676 w 847724"/>
                        <a:gd name="connsiteY9" fmla="*/ 466724 h 828674"/>
                        <a:gd name="connsiteX10" fmla="*/ 833438 w 847724"/>
                        <a:gd name="connsiteY10" fmla="*/ 633412 h 828674"/>
                        <a:gd name="connsiteX11" fmla="*/ 771524 w 847724"/>
                        <a:gd name="connsiteY11" fmla="*/ 657224 h 828674"/>
                        <a:gd name="connsiteX12" fmla="*/ 709612 w 847724"/>
                        <a:gd name="connsiteY12" fmla="*/ 619124 h 828674"/>
                        <a:gd name="connsiteX13" fmla="*/ 528638 w 847724"/>
                        <a:gd name="connsiteY13" fmla="*/ 623886 h 828674"/>
                        <a:gd name="connsiteX14" fmla="*/ 376238 w 847724"/>
                        <a:gd name="connsiteY14" fmla="*/ 709612 h 828674"/>
                        <a:gd name="connsiteX15" fmla="*/ 376238 w 847724"/>
                        <a:gd name="connsiteY15" fmla="*/ 790574 h 828674"/>
                        <a:gd name="connsiteX16" fmla="*/ 323850 w 847724"/>
                        <a:gd name="connsiteY16" fmla="*/ 766760 h 828674"/>
                        <a:gd name="connsiteX17" fmla="*/ 219076 w 847724"/>
                        <a:gd name="connsiteY17" fmla="*/ 828674 h 828674"/>
                        <a:gd name="connsiteX18" fmla="*/ 157164 w 847724"/>
                        <a:gd name="connsiteY18" fmla="*/ 752474 h 828674"/>
                        <a:gd name="connsiteX19" fmla="*/ 180976 w 847724"/>
                        <a:gd name="connsiteY19" fmla="*/ 709612 h 828674"/>
                        <a:gd name="connsiteX20" fmla="*/ 26582 w 847724"/>
                        <a:gd name="connsiteY20" fmla="*/ 528858 h 828674"/>
                        <a:gd name="connsiteX21" fmla="*/ 57150 w 847724"/>
                        <a:gd name="connsiteY21" fmla="*/ 452436 h 828674"/>
                        <a:gd name="connsiteX22" fmla="*/ 0 w 847724"/>
                        <a:gd name="connsiteY22" fmla="*/ 376236 h 828674"/>
                        <a:gd name="connsiteX23" fmla="*/ 56246 w 847724"/>
                        <a:gd name="connsiteY23" fmla="*/ 259416 h 828674"/>
                        <a:gd name="connsiteX24" fmla="*/ 185738 w 847724"/>
                        <a:gd name="connsiteY24" fmla="*/ 271460 h 828674"/>
                        <a:gd name="connsiteX25" fmla="*/ 214312 w 847724"/>
                        <a:gd name="connsiteY25" fmla="*/ 161924 h 828674"/>
                        <a:gd name="connsiteX26" fmla="*/ 252412 w 847724"/>
                        <a:gd name="connsiteY26" fmla="*/ 161924 h 828674"/>
                        <a:gd name="connsiteX27" fmla="*/ 300038 w 847724"/>
                        <a:gd name="connsiteY27" fmla="*/ 209548 h 828674"/>
                        <a:gd name="connsiteX28" fmla="*/ 333376 w 847724"/>
                        <a:gd name="connsiteY28" fmla="*/ 152400 h 828674"/>
                        <a:gd name="connsiteX29" fmla="*/ 390524 w 847724"/>
                        <a:gd name="connsiteY29" fmla="*/ 152400 h 828674"/>
                        <a:gd name="connsiteX30" fmla="*/ 471488 w 847724"/>
                        <a:gd name="connsiteY30" fmla="*/ 200024 h 828674"/>
                        <a:gd name="connsiteX31" fmla="*/ 523876 w 847724"/>
                        <a:gd name="connsiteY31" fmla="*/ 128586 h 828674"/>
                        <a:gd name="connsiteX32" fmla="*/ 561976 w 847724"/>
                        <a:gd name="connsiteY32" fmla="*/ 147636 h 828674"/>
                        <a:gd name="connsiteX33" fmla="*/ 638176 w 847724"/>
                        <a:gd name="connsiteY33" fmla="*/ 0 h 828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847724" h="828674">
                          <a:moveTo>
                            <a:pt x="638176" y="0"/>
                          </a:moveTo>
                          <a:lnTo>
                            <a:pt x="704850" y="66674"/>
                          </a:lnTo>
                          <a:lnTo>
                            <a:pt x="709612" y="123824"/>
                          </a:lnTo>
                          <a:lnTo>
                            <a:pt x="738188" y="161924"/>
                          </a:lnTo>
                          <a:lnTo>
                            <a:pt x="700088" y="233360"/>
                          </a:lnTo>
                          <a:lnTo>
                            <a:pt x="738188" y="400048"/>
                          </a:lnTo>
                          <a:lnTo>
                            <a:pt x="781050" y="409574"/>
                          </a:lnTo>
                          <a:lnTo>
                            <a:pt x="814388" y="371474"/>
                          </a:lnTo>
                          <a:lnTo>
                            <a:pt x="847724" y="400048"/>
                          </a:lnTo>
                          <a:lnTo>
                            <a:pt x="828676" y="466724"/>
                          </a:lnTo>
                          <a:lnTo>
                            <a:pt x="833438" y="633412"/>
                          </a:lnTo>
                          <a:lnTo>
                            <a:pt x="771524" y="657224"/>
                          </a:lnTo>
                          <a:lnTo>
                            <a:pt x="709612" y="619124"/>
                          </a:lnTo>
                          <a:lnTo>
                            <a:pt x="528638" y="623886"/>
                          </a:lnTo>
                          <a:lnTo>
                            <a:pt x="376238" y="709612"/>
                          </a:lnTo>
                          <a:lnTo>
                            <a:pt x="376238" y="790574"/>
                          </a:lnTo>
                          <a:lnTo>
                            <a:pt x="323850" y="766760"/>
                          </a:lnTo>
                          <a:lnTo>
                            <a:pt x="219076" y="828674"/>
                          </a:lnTo>
                          <a:lnTo>
                            <a:pt x="157164" y="752474"/>
                          </a:lnTo>
                          <a:lnTo>
                            <a:pt x="180976" y="709612"/>
                          </a:lnTo>
                          <a:lnTo>
                            <a:pt x="26582" y="528858"/>
                          </a:lnTo>
                          <a:lnTo>
                            <a:pt x="57150" y="452436"/>
                          </a:lnTo>
                          <a:lnTo>
                            <a:pt x="0" y="376236"/>
                          </a:lnTo>
                          <a:lnTo>
                            <a:pt x="56246" y="259416"/>
                          </a:lnTo>
                          <a:lnTo>
                            <a:pt x="185738" y="271460"/>
                          </a:lnTo>
                          <a:lnTo>
                            <a:pt x="214312" y="161924"/>
                          </a:lnTo>
                          <a:lnTo>
                            <a:pt x="252412" y="161924"/>
                          </a:lnTo>
                          <a:lnTo>
                            <a:pt x="300038" y="209548"/>
                          </a:lnTo>
                          <a:lnTo>
                            <a:pt x="333376" y="152400"/>
                          </a:lnTo>
                          <a:lnTo>
                            <a:pt x="390524" y="152400"/>
                          </a:lnTo>
                          <a:lnTo>
                            <a:pt x="471488" y="200024"/>
                          </a:lnTo>
                          <a:lnTo>
                            <a:pt x="523876" y="128586"/>
                          </a:lnTo>
                          <a:lnTo>
                            <a:pt x="561976" y="147636"/>
                          </a:lnTo>
                          <a:lnTo>
                            <a:pt x="63817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3" name="フリーフォーム: 図形 1162">
                      <a:extLst>
                        <a:ext uri="{FF2B5EF4-FFF2-40B4-BE49-F238E27FC236}">
                          <a16:creationId xmlns:a16="http://schemas.microsoft.com/office/drawing/2014/main" id="{D0B0384C-09CF-4A4C-B6F1-4173BC300C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516976" y="32167910"/>
                      <a:ext cx="776690" cy="1222930"/>
                    </a:xfrm>
                    <a:custGeom>
                      <a:avLst/>
                      <a:gdLst>
                        <a:gd name="connsiteX0" fmla="*/ 494662 w 776690"/>
                        <a:gd name="connsiteY0" fmla="*/ 0 h 1222930"/>
                        <a:gd name="connsiteX1" fmla="*/ 542924 w 776690"/>
                        <a:gd name="connsiteY1" fmla="*/ 90090 h 1222930"/>
                        <a:gd name="connsiteX2" fmla="*/ 587374 w 776690"/>
                        <a:gd name="connsiteY2" fmla="*/ 102790 h 1222930"/>
                        <a:gd name="connsiteX3" fmla="*/ 549274 w 776690"/>
                        <a:gd name="connsiteY3" fmla="*/ 293290 h 1222930"/>
                        <a:gd name="connsiteX4" fmla="*/ 600074 w 776690"/>
                        <a:gd name="connsiteY4" fmla="*/ 401240 h 1222930"/>
                        <a:gd name="connsiteX5" fmla="*/ 650874 w 776690"/>
                        <a:gd name="connsiteY5" fmla="*/ 426640 h 1222930"/>
                        <a:gd name="connsiteX6" fmla="*/ 733424 w 776690"/>
                        <a:gd name="connsiteY6" fmla="*/ 547290 h 1222930"/>
                        <a:gd name="connsiteX7" fmla="*/ 758824 w 776690"/>
                        <a:gd name="connsiteY7" fmla="*/ 725090 h 1222930"/>
                        <a:gd name="connsiteX8" fmla="*/ 708024 w 776690"/>
                        <a:gd name="connsiteY8" fmla="*/ 820340 h 1222930"/>
                        <a:gd name="connsiteX9" fmla="*/ 765174 w 776690"/>
                        <a:gd name="connsiteY9" fmla="*/ 909240 h 1222930"/>
                        <a:gd name="connsiteX10" fmla="*/ 776690 w 776690"/>
                        <a:gd name="connsiteY10" fmla="*/ 915522 h 1222930"/>
                        <a:gd name="connsiteX11" fmla="*/ 725804 w 776690"/>
                        <a:gd name="connsiteY11" fmla="*/ 956230 h 1222930"/>
                        <a:gd name="connsiteX12" fmla="*/ 596264 w 776690"/>
                        <a:gd name="connsiteY12" fmla="*/ 1001950 h 1222930"/>
                        <a:gd name="connsiteX13" fmla="*/ 535304 w 776690"/>
                        <a:gd name="connsiteY13" fmla="*/ 1070530 h 1222930"/>
                        <a:gd name="connsiteX14" fmla="*/ 520064 w 776690"/>
                        <a:gd name="connsiteY14" fmla="*/ 1215310 h 1222930"/>
                        <a:gd name="connsiteX15" fmla="*/ 466724 w 776690"/>
                        <a:gd name="connsiteY15" fmla="*/ 1222930 h 1222930"/>
                        <a:gd name="connsiteX16" fmla="*/ 344804 w 776690"/>
                        <a:gd name="connsiteY16" fmla="*/ 1177210 h 1222930"/>
                        <a:gd name="connsiteX17" fmla="*/ 177164 w 776690"/>
                        <a:gd name="connsiteY17" fmla="*/ 1123870 h 1222930"/>
                        <a:gd name="connsiteX18" fmla="*/ 207644 w 776690"/>
                        <a:gd name="connsiteY18" fmla="*/ 1040050 h 1222930"/>
                        <a:gd name="connsiteX19" fmla="*/ 131444 w 776690"/>
                        <a:gd name="connsiteY19" fmla="*/ 971470 h 1222930"/>
                        <a:gd name="connsiteX20" fmla="*/ 105522 w 776690"/>
                        <a:gd name="connsiteY20" fmla="*/ 1003152 h 1222930"/>
                        <a:gd name="connsiteX21" fmla="*/ 76200 w 776690"/>
                        <a:gd name="connsiteY21" fmla="*/ 926702 h 1222930"/>
                        <a:gd name="connsiteX22" fmla="*/ 76200 w 776690"/>
                        <a:gd name="connsiteY22" fmla="*/ 893366 h 1222930"/>
                        <a:gd name="connsiteX23" fmla="*/ 4762 w 776690"/>
                        <a:gd name="connsiteY23" fmla="*/ 845740 h 1222930"/>
                        <a:gd name="connsiteX24" fmla="*/ 80962 w 776690"/>
                        <a:gd name="connsiteY24" fmla="*/ 726678 h 1222930"/>
                        <a:gd name="connsiteX25" fmla="*/ 66674 w 776690"/>
                        <a:gd name="connsiteY25" fmla="*/ 688578 h 1222930"/>
                        <a:gd name="connsiteX26" fmla="*/ 0 w 776690"/>
                        <a:gd name="connsiteY26" fmla="*/ 683814 h 1222930"/>
                        <a:gd name="connsiteX27" fmla="*/ 0 w 776690"/>
                        <a:gd name="connsiteY27" fmla="*/ 626666 h 1222930"/>
                        <a:gd name="connsiteX28" fmla="*/ 76200 w 776690"/>
                        <a:gd name="connsiteY28" fmla="*/ 617140 h 1222930"/>
                        <a:gd name="connsiteX29" fmla="*/ 200024 w 776690"/>
                        <a:gd name="connsiteY29" fmla="*/ 531414 h 1222930"/>
                        <a:gd name="connsiteX30" fmla="*/ 138112 w 776690"/>
                        <a:gd name="connsiteY30" fmla="*/ 402828 h 1222930"/>
                        <a:gd name="connsiteX31" fmla="*/ 71436 w 776690"/>
                        <a:gd name="connsiteY31" fmla="*/ 355202 h 1222930"/>
                        <a:gd name="connsiteX32" fmla="*/ 71436 w 776690"/>
                        <a:gd name="connsiteY32" fmla="*/ 207566 h 1222930"/>
                        <a:gd name="connsiteX33" fmla="*/ 176212 w 776690"/>
                        <a:gd name="connsiteY33" fmla="*/ 174228 h 1222930"/>
                        <a:gd name="connsiteX34" fmla="*/ 180974 w 776690"/>
                        <a:gd name="connsiteY34" fmla="*/ 121840 h 1222930"/>
                        <a:gd name="connsiteX35" fmla="*/ 252412 w 776690"/>
                        <a:gd name="connsiteY35" fmla="*/ 121840 h 1222930"/>
                        <a:gd name="connsiteX36" fmla="*/ 295274 w 776690"/>
                        <a:gd name="connsiteY36" fmla="*/ 212328 h 1222930"/>
                        <a:gd name="connsiteX37" fmla="*/ 404812 w 776690"/>
                        <a:gd name="connsiteY37" fmla="*/ 112314 h 1222930"/>
                        <a:gd name="connsiteX38" fmla="*/ 404812 w 776690"/>
                        <a:gd name="connsiteY38" fmla="*/ 50402 h 1222930"/>
                        <a:gd name="connsiteX39" fmla="*/ 494662 w 776690"/>
                        <a:gd name="connsiteY39" fmla="*/ 0 h 1222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</a:cxnLst>
                      <a:rect l="l" t="t" r="r" b="b"/>
                      <a:pathLst>
                        <a:path w="776690" h="1222930">
                          <a:moveTo>
                            <a:pt x="494662" y="0"/>
                          </a:moveTo>
                          <a:lnTo>
                            <a:pt x="542924" y="90090"/>
                          </a:lnTo>
                          <a:lnTo>
                            <a:pt x="587374" y="102790"/>
                          </a:lnTo>
                          <a:lnTo>
                            <a:pt x="549274" y="293290"/>
                          </a:lnTo>
                          <a:lnTo>
                            <a:pt x="600074" y="401240"/>
                          </a:lnTo>
                          <a:lnTo>
                            <a:pt x="650874" y="426640"/>
                          </a:lnTo>
                          <a:lnTo>
                            <a:pt x="733424" y="547290"/>
                          </a:lnTo>
                          <a:lnTo>
                            <a:pt x="758824" y="725090"/>
                          </a:lnTo>
                          <a:lnTo>
                            <a:pt x="708024" y="820340"/>
                          </a:lnTo>
                          <a:lnTo>
                            <a:pt x="765174" y="909240"/>
                          </a:lnTo>
                          <a:lnTo>
                            <a:pt x="776690" y="915522"/>
                          </a:lnTo>
                          <a:lnTo>
                            <a:pt x="725804" y="956230"/>
                          </a:lnTo>
                          <a:lnTo>
                            <a:pt x="596264" y="1001950"/>
                          </a:lnTo>
                          <a:lnTo>
                            <a:pt x="535304" y="1070530"/>
                          </a:lnTo>
                          <a:lnTo>
                            <a:pt x="520064" y="1215310"/>
                          </a:lnTo>
                          <a:lnTo>
                            <a:pt x="466724" y="1222930"/>
                          </a:lnTo>
                          <a:lnTo>
                            <a:pt x="344804" y="1177210"/>
                          </a:lnTo>
                          <a:lnTo>
                            <a:pt x="177164" y="1123870"/>
                          </a:lnTo>
                          <a:lnTo>
                            <a:pt x="207644" y="1040050"/>
                          </a:lnTo>
                          <a:lnTo>
                            <a:pt x="131444" y="971470"/>
                          </a:lnTo>
                          <a:lnTo>
                            <a:pt x="105522" y="1003152"/>
                          </a:lnTo>
                          <a:lnTo>
                            <a:pt x="76200" y="926702"/>
                          </a:lnTo>
                          <a:lnTo>
                            <a:pt x="76200" y="893366"/>
                          </a:lnTo>
                          <a:lnTo>
                            <a:pt x="4762" y="845740"/>
                          </a:lnTo>
                          <a:lnTo>
                            <a:pt x="80962" y="726678"/>
                          </a:lnTo>
                          <a:lnTo>
                            <a:pt x="66674" y="688578"/>
                          </a:lnTo>
                          <a:lnTo>
                            <a:pt x="0" y="683814"/>
                          </a:lnTo>
                          <a:lnTo>
                            <a:pt x="0" y="626666"/>
                          </a:lnTo>
                          <a:lnTo>
                            <a:pt x="76200" y="617140"/>
                          </a:lnTo>
                          <a:lnTo>
                            <a:pt x="200024" y="531414"/>
                          </a:lnTo>
                          <a:lnTo>
                            <a:pt x="138112" y="402828"/>
                          </a:lnTo>
                          <a:lnTo>
                            <a:pt x="71436" y="355202"/>
                          </a:lnTo>
                          <a:lnTo>
                            <a:pt x="71436" y="207566"/>
                          </a:lnTo>
                          <a:lnTo>
                            <a:pt x="176212" y="174228"/>
                          </a:lnTo>
                          <a:lnTo>
                            <a:pt x="180974" y="121840"/>
                          </a:lnTo>
                          <a:lnTo>
                            <a:pt x="252412" y="121840"/>
                          </a:lnTo>
                          <a:lnTo>
                            <a:pt x="295274" y="212328"/>
                          </a:lnTo>
                          <a:lnTo>
                            <a:pt x="404812" y="112314"/>
                          </a:lnTo>
                          <a:lnTo>
                            <a:pt x="404812" y="50402"/>
                          </a:lnTo>
                          <a:lnTo>
                            <a:pt x="49466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4" name="フリーフォーム: 図形 1163">
                      <a:extLst>
                        <a:ext uri="{FF2B5EF4-FFF2-40B4-BE49-F238E27FC236}">
                          <a16:creationId xmlns:a16="http://schemas.microsoft.com/office/drawing/2014/main" id="{8FC7743C-801F-4453-86FC-40562D59E0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421600" y="32570738"/>
                      <a:ext cx="938212" cy="957262"/>
                    </a:xfrm>
                    <a:custGeom>
                      <a:avLst/>
                      <a:gdLst>
                        <a:gd name="connsiteX0" fmla="*/ 195264 w 938212"/>
                        <a:gd name="connsiteY0" fmla="*/ 0 h 957262"/>
                        <a:gd name="connsiteX1" fmla="*/ 323850 w 938212"/>
                        <a:gd name="connsiteY1" fmla="*/ 57150 h 957262"/>
                        <a:gd name="connsiteX2" fmla="*/ 466724 w 938212"/>
                        <a:gd name="connsiteY2" fmla="*/ 123826 h 957262"/>
                        <a:gd name="connsiteX3" fmla="*/ 552450 w 938212"/>
                        <a:gd name="connsiteY3" fmla="*/ 123826 h 957262"/>
                        <a:gd name="connsiteX4" fmla="*/ 581024 w 938212"/>
                        <a:gd name="connsiteY4" fmla="*/ 90486 h 957262"/>
                        <a:gd name="connsiteX5" fmla="*/ 666750 w 938212"/>
                        <a:gd name="connsiteY5" fmla="*/ 147638 h 957262"/>
                        <a:gd name="connsiteX6" fmla="*/ 709612 w 938212"/>
                        <a:gd name="connsiteY6" fmla="*/ 157162 h 957262"/>
                        <a:gd name="connsiteX7" fmla="*/ 709612 w 938212"/>
                        <a:gd name="connsiteY7" fmla="*/ 190500 h 957262"/>
                        <a:gd name="connsiteX8" fmla="*/ 614364 w 938212"/>
                        <a:gd name="connsiteY8" fmla="*/ 300038 h 957262"/>
                        <a:gd name="connsiteX9" fmla="*/ 661988 w 938212"/>
                        <a:gd name="connsiteY9" fmla="*/ 366712 h 957262"/>
                        <a:gd name="connsiteX10" fmla="*/ 714376 w 938212"/>
                        <a:gd name="connsiteY10" fmla="*/ 385762 h 957262"/>
                        <a:gd name="connsiteX11" fmla="*/ 785812 w 938212"/>
                        <a:gd name="connsiteY11" fmla="*/ 342900 h 957262"/>
                        <a:gd name="connsiteX12" fmla="*/ 814388 w 938212"/>
                        <a:gd name="connsiteY12" fmla="*/ 404812 h 957262"/>
                        <a:gd name="connsiteX13" fmla="*/ 823912 w 938212"/>
                        <a:gd name="connsiteY13" fmla="*/ 504826 h 957262"/>
                        <a:gd name="connsiteX14" fmla="*/ 938212 w 938212"/>
                        <a:gd name="connsiteY14" fmla="*/ 581026 h 957262"/>
                        <a:gd name="connsiteX15" fmla="*/ 890588 w 938212"/>
                        <a:gd name="connsiteY15" fmla="*/ 642938 h 957262"/>
                        <a:gd name="connsiteX16" fmla="*/ 927754 w 938212"/>
                        <a:gd name="connsiteY16" fmla="*/ 719922 h 957262"/>
                        <a:gd name="connsiteX17" fmla="*/ 845820 w 938212"/>
                        <a:gd name="connsiteY17" fmla="*/ 743902 h 957262"/>
                        <a:gd name="connsiteX18" fmla="*/ 731520 w 938212"/>
                        <a:gd name="connsiteY18" fmla="*/ 743902 h 957262"/>
                        <a:gd name="connsiteX19" fmla="*/ 678180 w 938212"/>
                        <a:gd name="connsiteY19" fmla="*/ 896302 h 957262"/>
                        <a:gd name="connsiteX20" fmla="*/ 609600 w 938212"/>
                        <a:gd name="connsiteY20" fmla="*/ 957262 h 957262"/>
                        <a:gd name="connsiteX21" fmla="*/ 486510 w 938212"/>
                        <a:gd name="connsiteY21" fmla="*/ 936246 h 957262"/>
                        <a:gd name="connsiteX22" fmla="*/ 466724 w 938212"/>
                        <a:gd name="connsiteY22" fmla="*/ 890586 h 957262"/>
                        <a:gd name="connsiteX23" fmla="*/ 300038 w 938212"/>
                        <a:gd name="connsiteY23" fmla="*/ 852486 h 957262"/>
                        <a:gd name="connsiteX24" fmla="*/ 257176 w 938212"/>
                        <a:gd name="connsiteY24" fmla="*/ 781050 h 957262"/>
                        <a:gd name="connsiteX25" fmla="*/ 185738 w 938212"/>
                        <a:gd name="connsiteY25" fmla="*/ 733426 h 957262"/>
                        <a:gd name="connsiteX26" fmla="*/ 171450 w 938212"/>
                        <a:gd name="connsiteY26" fmla="*/ 628650 h 957262"/>
                        <a:gd name="connsiteX27" fmla="*/ 142876 w 938212"/>
                        <a:gd name="connsiteY27" fmla="*/ 590550 h 957262"/>
                        <a:gd name="connsiteX28" fmla="*/ 161924 w 938212"/>
                        <a:gd name="connsiteY28" fmla="*/ 557212 h 957262"/>
                        <a:gd name="connsiteX29" fmla="*/ 152400 w 938212"/>
                        <a:gd name="connsiteY29" fmla="*/ 481012 h 957262"/>
                        <a:gd name="connsiteX30" fmla="*/ 219076 w 938212"/>
                        <a:gd name="connsiteY30" fmla="*/ 461962 h 957262"/>
                        <a:gd name="connsiteX31" fmla="*/ 95250 w 938212"/>
                        <a:gd name="connsiteY31" fmla="*/ 247650 h 957262"/>
                        <a:gd name="connsiteX32" fmla="*/ 14288 w 938212"/>
                        <a:gd name="connsiteY32" fmla="*/ 228600 h 957262"/>
                        <a:gd name="connsiteX33" fmla="*/ 0 w 938212"/>
                        <a:gd name="connsiteY33" fmla="*/ 142874 h 957262"/>
                        <a:gd name="connsiteX34" fmla="*/ 95250 w 938212"/>
                        <a:gd name="connsiteY34" fmla="*/ 119062 h 957262"/>
                        <a:gd name="connsiteX35" fmla="*/ 114300 w 938212"/>
                        <a:gd name="connsiteY35" fmla="*/ 14286 h 957262"/>
                        <a:gd name="connsiteX36" fmla="*/ 161924 w 938212"/>
                        <a:gd name="connsiteY36" fmla="*/ 14286 h 957262"/>
                        <a:gd name="connsiteX37" fmla="*/ 195264 w 938212"/>
                        <a:gd name="connsiteY37" fmla="*/ 0 h 957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938212" h="957262">
                          <a:moveTo>
                            <a:pt x="195264" y="0"/>
                          </a:moveTo>
                          <a:lnTo>
                            <a:pt x="323850" y="57150"/>
                          </a:lnTo>
                          <a:lnTo>
                            <a:pt x="466724" y="123826"/>
                          </a:lnTo>
                          <a:lnTo>
                            <a:pt x="552450" y="123826"/>
                          </a:lnTo>
                          <a:lnTo>
                            <a:pt x="581024" y="90486"/>
                          </a:lnTo>
                          <a:lnTo>
                            <a:pt x="666750" y="147638"/>
                          </a:lnTo>
                          <a:lnTo>
                            <a:pt x="709612" y="157162"/>
                          </a:lnTo>
                          <a:lnTo>
                            <a:pt x="709612" y="190500"/>
                          </a:lnTo>
                          <a:lnTo>
                            <a:pt x="614364" y="300038"/>
                          </a:lnTo>
                          <a:lnTo>
                            <a:pt x="661988" y="366712"/>
                          </a:lnTo>
                          <a:lnTo>
                            <a:pt x="714376" y="385762"/>
                          </a:lnTo>
                          <a:lnTo>
                            <a:pt x="785812" y="342900"/>
                          </a:lnTo>
                          <a:lnTo>
                            <a:pt x="814388" y="404812"/>
                          </a:lnTo>
                          <a:lnTo>
                            <a:pt x="823912" y="504826"/>
                          </a:lnTo>
                          <a:lnTo>
                            <a:pt x="938212" y="581026"/>
                          </a:lnTo>
                          <a:lnTo>
                            <a:pt x="890588" y="642938"/>
                          </a:lnTo>
                          <a:lnTo>
                            <a:pt x="927754" y="719922"/>
                          </a:lnTo>
                          <a:lnTo>
                            <a:pt x="845820" y="743902"/>
                          </a:lnTo>
                          <a:lnTo>
                            <a:pt x="731520" y="743902"/>
                          </a:lnTo>
                          <a:lnTo>
                            <a:pt x="678180" y="896302"/>
                          </a:lnTo>
                          <a:lnTo>
                            <a:pt x="609600" y="957262"/>
                          </a:lnTo>
                          <a:lnTo>
                            <a:pt x="486510" y="936246"/>
                          </a:lnTo>
                          <a:lnTo>
                            <a:pt x="466724" y="890586"/>
                          </a:lnTo>
                          <a:lnTo>
                            <a:pt x="300038" y="852486"/>
                          </a:lnTo>
                          <a:lnTo>
                            <a:pt x="257176" y="781050"/>
                          </a:lnTo>
                          <a:lnTo>
                            <a:pt x="185738" y="733426"/>
                          </a:lnTo>
                          <a:lnTo>
                            <a:pt x="171450" y="628650"/>
                          </a:lnTo>
                          <a:lnTo>
                            <a:pt x="142876" y="590550"/>
                          </a:lnTo>
                          <a:lnTo>
                            <a:pt x="161924" y="557212"/>
                          </a:lnTo>
                          <a:lnTo>
                            <a:pt x="152400" y="481012"/>
                          </a:lnTo>
                          <a:lnTo>
                            <a:pt x="219076" y="461962"/>
                          </a:lnTo>
                          <a:lnTo>
                            <a:pt x="95250" y="247650"/>
                          </a:lnTo>
                          <a:lnTo>
                            <a:pt x="14288" y="228600"/>
                          </a:lnTo>
                          <a:lnTo>
                            <a:pt x="0" y="142874"/>
                          </a:lnTo>
                          <a:lnTo>
                            <a:pt x="95250" y="119062"/>
                          </a:lnTo>
                          <a:lnTo>
                            <a:pt x="114300" y="14286"/>
                          </a:lnTo>
                          <a:lnTo>
                            <a:pt x="161924" y="14286"/>
                          </a:lnTo>
                          <a:lnTo>
                            <a:pt x="19526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5" name="フリーフォーム: 図形 1164">
                      <a:extLst>
                        <a:ext uri="{FF2B5EF4-FFF2-40B4-BE49-F238E27FC236}">
                          <a16:creationId xmlns:a16="http://schemas.microsoft.com/office/drawing/2014/main" id="{C69F279C-294F-4424-9905-4C4739E14E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378230" y="33532764"/>
                      <a:ext cx="846336" cy="498156"/>
                    </a:xfrm>
                    <a:custGeom>
                      <a:avLst/>
                      <a:gdLst>
                        <a:gd name="connsiteX0" fmla="*/ 743334 w 846336"/>
                        <a:gd name="connsiteY0" fmla="*/ 0 h 498156"/>
                        <a:gd name="connsiteX1" fmla="*/ 762382 w 846336"/>
                        <a:gd name="connsiteY1" fmla="*/ 138112 h 498156"/>
                        <a:gd name="connsiteX2" fmla="*/ 846336 w 846336"/>
                        <a:gd name="connsiteY2" fmla="*/ 229936 h 498156"/>
                        <a:gd name="connsiteX3" fmla="*/ 769050 w 846336"/>
                        <a:gd name="connsiteY3" fmla="*/ 338136 h 498156"/>
                        <a:gd name="connsiteX4" fmla="*/ 555690 w 846336"/>
                        <a:gd name="connsiteY4" fmla="*/ 338136 h 498156"/>
                        <a:gd name="connsiteX5" fmla="*/ 395670 w 846336"/>
                        <a:gd name="connsiteY5" fmla="*/ 467676 h 498156"/>
                        <a:gd name="connsiteX6" fmla="*/ 311850 w 846336"/>
                        <a:gd name="connsiteY6" fmla="*/ 421956 h 498156"/>
                        <a:gd name="connsiteX7" fmla="*/ 288990 w 846336"/>
                        <a:gd name="connsiteY7" fmla="*/ 414336 h 498156"/>
                        <a:gd name="connsiteX8" fmla="*/ 189930 w 846336"/>
                        <a:gd name="connsiteY8" fmla="*/ 498156 h 498156"/>
                        <a:gd name="connsiteX9" fmla="*/ 106110 w 846336"/>
                        <a:gd name="connsiteY9" fmla="*/ 444816 h 498156"/>
                        <a:gd name="connsiteX10" fmla="*/ 159450 w 846336"/>
                        <a:gd name="connsiteY10" fmla="*/ 376236 h 498156"/>
                        <a:gd name="connsiteX11" fmla="*/ 45150 w 846336"/>
                        <a:gd name="connsiteY11" fmla="*/ 315276 h 498156"/>
                        <a:gd name="connsiteX12" fmla="*/ 0 w 846336"/>
                        <a:gd name="connsiteY12" fmla="*/ 206916 h 498156"/>
                        <a:gd name="connsiteX13" fmla="*/ 43246 w 846336"/>
                        <a:gd name="connsiteY13" fmla="*/ 90484 h 498156"/>
                        <a:gd name="connsiteX14" fmla="*/ 186120 w 846336"/>
                        <a:gd name="connsiteY14" fmla="*/ 47624 h 498156"/>
                        <a:gd name="connsiteX15" fmla="*/ 252794 w 846336"/>
                        <a:gd name="connsiteY15" fmla="*/ 90484 h 498156"/>
                        <a:gd name="connsiteX16" fmla="*/ 271846 w 846336"/>
                        <a:gd name="connsiteY16" fmla="*/ 66676 h 498156"/>
                        <a:gd name="connsiteX17" fmla="*/ 424246 w 846336"/>
                        <a:gd name="connsiteY17" fmla="*/ 71436 h 498156"/>
                        <a:gd name="connsiteX18" fmla="*/ 467108 w 846336"/>
                        <a:gd name="connsiteY18" fmla="*/ 128588 h 498156"/>
                        <a:gd name="connsiteX19" fmla="*/ 581408 w 846336"/>
                        <a:gd name="connsiteY19" fmla="*/ 47624 h 498156"/>
                        <a:gd name="connsiteX20" fmla="*/ 633794 w 846336"/>
                        <a:gd name="connsiteY20" fmla="*/ 80960 h 498156"/>
                        <a:gd name="connsiteX21" fmla="*/ 657608 w 846336"/>
                        <a:gd name="connsiteY21" fmla="*/ 23812 h 498156"/>
                        <a:gd name="connsiteX22" fmla="*/ 743334 w 846336"/>
                        <a:gd name="connsiteY22" fmla="*/ 0 h 4981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846336" h="498156">
                          <a:moveTo>
                            <a:pt x="743334" y="0"/>
                          </a:moveTo>
                          <a:lnTo>
                            <a:pt x="762382" y="138112"/>
                          </a:lnTo>
                          <a:lnTo>
                            <a:pt x="846336" y="229936"/>
                          </a:lnTo>
                          <a:lnTo>
                            <a:pt x="769050" y="338136"/>
                          </a:lnTo>
                          <a:lnTo>
                            <a:pt x="555690" y="338136"/>
                          </a:lnTo>
                          <a:lnTo>
                            <a:pt x="395670" y="467676"/>
                          </a:lnTo>
                          <a:cubicBezTo>
                            <a:pt x="317292" y="420648"/>
                            <a:pt x="349090" y="421956"/>
                            <a:pt x="311850" y="421956"/>
                          </a:cubicBezTo>
                          <a:lnTo>
                            <a:pt x="288990" y="414336"/>
                          </a:lnTo>
                          <a:lnTo>
                            <a:pt x="189930" y="498156"/>
                          </a:lnTo>
                          <a:lnTo>
                            <a:pt x="106110" y="444816"/>
                          </a:lnTo>
                          <a:lnTo>
                            <a:pt x="159450" y="376236"/>
                          </a:lnTo>
                          <a:lnTo>
                            <a:pt x="45150" y="315276"/>
                          </a:lnTo>
                          <a:lnTo>
                            <a:pt x="0" y="206916"/>
                          </a:lnTo>
                          <a:lnTo>
                            <a:pt x="43246" y="90484"/>
                          </a:lnTo>
                          <a:lnTo>
                            <a:pt x="186120" y="47624"/>
                          </a:lnTo>
                          <a:lnTo>
                            <a:pt x="252794" y="90484"/>
                          </a:lnTo>
                          <a:lnTo>
                            <a:pt x="271846" y="66676"/>
                          </a:lnTo>
                          <a:lnTo>
                            <a:pt x="424246" y="71436"/>
                          </a:lnTo>
                          <a:lnTo>
                            <a:pt x="467108" y="128588"/>
                          </a:lnTo>
                          <a:lnTo>
                            <a:pt x="581408" y="47624"/>
                          </a:lnTo>
                          <a:lnTo>
                            <a:pt x="633794" y="80960"/>
                          </a:lnTo>
                          <a:lnTo>
                            <a:pt x="657608" y="23812"/>
                          </a:lnTo>
                          <a:lnTo>
                            <a:pt x="74333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6" name="フリーフォーム: 図形 1165">
                      <a:extLst>
                        <a:ext uri="{FF2B5EF4-FFF2-40B4-BE49-F238E27FC236}">
                          <a16:creationId xmlns:a16="http://schemas.microsoft.com/office/drawing/2014/main" id="{751D861A-07A9-4078-829D-807E50DB3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54850" y="31013400"/>
                      <a:ext cx="1447150" cy="1495424"/>
                    </a:xfrm>
                    <a:custGeom>
                      <a:avLst/>
                      <a:gdLst>
                        <a:gd name="connsiteX0" fmla="*/ 604838 w 1447150"/>
                        <a:gd name="connsiteY0" fmla="*/ 0 h 1495424"/>
                        <a:gd name="connsiteX1" fmla="*/ 628650 w 1447150"/>
                        <a:gd name="connsiteY1" fmla="*/ 23812 h 1495424"/>
                        <a:gd name="connsiteX2" fmla="*/ 623888 w 1447150"/>
                        <a:gd name="connsiteY2" fmla="*/ 61912 h 1495424"/>
                        <a:gd name="connsiteX3" fmla="*/ 609600 w 1447150"/>
                        <a:gd name="connsiteY3" fmla="*/ 133350 h 1495424"/>
                        <a:gd name="connsiteX4" fmla="*/ 647700 w 1447150"/>
                        <a:gd name="connsiteY4" fmla="*/ 319088 h 1495424"/>
                        <a:gd name="connsiteX5" fmla="*/ 685800 w 1447150"/>
                        <a:gd name="connsiteY5" fmla="*/ 323850 h 1495424"/>
                        <a:gd name="connsiteX6" fmla="*/ 790574 w 1447150"/>
                        <a:gd name="connsiteY6" fmla="*/ 452438 h 1495424"/>
                        <a:gd name="connsiteX7" fmla="*/ 752474 w 1447150"/>
                        <a:gd name="connsiteY7" fmla="*/ 523876 h 1495424"/>
                        <a:gd name="connsiteX8" fmla="*/ 981074 w 1447150"/>
                        <a:gd name="connsiteY8" fmla="*/ 781050 h 1495424"/>
                        <a:gd name="connsiteX9" fmla="*/ 1033462 w 1447150"/>
                        <a:gd name="connsiteY9" fmla="*/ 719138 h 1495424"/>
                        <a:gd name="connsiteX10" fmla="*/ 1195388 w 1447150"/>
                        <a:gd name="connsiteY10" fmla="*/ 819150 h 1495424"/>
                        <a:gd name="connsiteX11" fmla="*/ 1185862 w 1447150"/>
                        <a:gd name="connsiteY11" fmla="*/ 881064 h 1495424"/>
                        <a:gd name="connsiteX12" fmla="*/ 1271588 w 1447150"/>
                        <a:gd name="connsiteY12" fmla="*/ 947738 h 1495424"/>
                        <a:gd name="connsiteX13" fmla="*/ 1304926 w 1447150"/>
                        <a:gd name="connsiteY13" fmla="*/ 900112 h 1495424"/>
                        <a:gd name="connsiteX14" fmla="*/ 1438274 w 1447150"/>
                        <a:gd name="connsiteY14" fmla="*/ 885824 h 1495424"/>
                        <a:gd name="connsiteX15" fmla="*/ 1447150 w 1447150"/>
                        <a:gd name="connsiteY15" fmla="*/ 1010082 h 1495424"/>
                        <a:gd name="connsiteX16" fmla="*/ 1419226 w 1447150"/>
                        <a:gd name="connsiteY16" fmla="*/ 1028700 h 1495424"/>
                        <a:gd name="connsiteX17" fmla="*/ 1419226 w 1447150"/>
                        <a:gd name="connsiteY17" fmla="*/ 1176338 h 1495424"/>
                        <a:gd name="connsiteX18" fmla="*/ 1376362 w 1447150"/>
                        <a:gd name="connsiteY18" fmla="*/ 1257300 h 1495424"/>
                        <a:gd name="connsiteX19" fmla="*/ 1404938 w 1447150"/>
                        <a:gd name="connsiteY19" fmla="*/ 1300164 h 1495424"/>
                        <a:gd name="connsiteX20" fmla="*/ 1281114 w 1447150"/>
                        <a:gd name="connsiteY20" fmla="*/ 1319212 h 1495424"/>
                        <a:gd name="connsiteX21" fmla="*/ 1147762 w 1447150"/>
                        <a:gd name="connsiteY21" fmla="*/ 1228724 h 1495424"/>
                        <a:gd name="connsiteX22" fmla="*/ 1033462 w 1447150"/>
                        <a:gd name="connsiteY22" fmla="*/ 1252538 h 1495424"/>
                        <a:gd name="connsiteX23" fmla="*/ 1023938 w 1447150"/>
                        <a:gd name="connsiteY23" fmla="*/ 1319212 h 1495424"/>
                        <a:gd name="connsiteX24" fmla="*/ 962026 w 1447150"/>
                        <a:gd name="connsiteY24" fmla="*/ 1314450 h 1495424"/>
                        <a:gd name="connsiteX25" fmla="*/ 933450 w 1447150"/>
                        <a:gd name="connsiteY25" fmla="*/ 1228724 h 1495424"/>
                        <a:gd name="connsiteX26" fmla="*/ 781050 w 1447150"/>
                        <a:gd name="connsiteY26" fmla="*/ 1204912 h 1495424"/>
                        <a:gd name="connsiteX27" fmla="*/ 738188 w 1447150"/>
                        <a:gd name="connsiteY27" fmla="*/ 1409700 h 1495424"/>
                        <a:gd name="connsiteX28" fmla="*/ 628650 w 1447150"/>
                        <a:gd name="connsiteY28" fmla="*/ 1495424 h 1495424"/>
                        <a:gd name="connsiteX29" fmla="*/ 504826 w 1447150"/>
                        <a:gd name="connsiteY29" fmla="*/ 1428750 h 1495424"/>
                        <a:gd name="connsiteX30" fmla="*/ 502406 w 1447150"/>
                        <a:gd name="connsiteY30" fmla="*/ 1428280 h 1495424"/>
                        <a:gd name="connsiteX31" fmla="*/ 504826 w 1447150"/>
                        <a:gd name="connsiteY31" fmla="*/ 1423988 h 1495424"/>
                        <a:gd name="connsiteX32" fmla="*/ 442914 w 1447150"/>
                        <a:gd name="connsiteY32" fmla="*/ 1362076 h 1495424"/>
                        <a:gd name="connsiteX33" fmla="*/ 528638 w 1447150"/>
                        <a:gd name="connsiteY33" fmla="*/ 1266824 h 1495424"/>
                        <a:gd name="connsiteX34" fmla="*/ 528638 w 1447150"/>
                        <a:gd name="connsiteY34" fmla="*/ 1171576 h 1495424"/>
                        <a:gd name="connsiteX35" fmla="*/ 414338 w 1447150"/>
                        <a:gd name="connsiteY35" fmla="*/ 1143000 h 1495424"/>
                        <a:gd name="connsiteX36" fmla="*/ 476250 w 1447150"/>
                        <a:gd name="connsiteY36" fmla="*/ 995364 h 1495424"/>
                        <a:gd name="connsiteX37" fmla="*/ 409574 w 1447150"/>
                        <a:gd name="connsiteY37" fmla="*/ 952500 h 1495424"/>
                        <a:gd name="connsiteX38" fmla="*/ 452438 w 1447150"/>
                        <a:gd name="connsiteY38" fmla="*/ 871538 h 1495424"/>
                        <a:gd name="connsiteX39" fmla="*/ 457200 w 1447150"/>
                        <a:gd name="connsiteY39" fmla="*/ 766764 h 1495424"/>
                        <a:gd name="connsiteX40" fmla="*/ 223838 w 1447150"/>
                        <a:gd name="connsiteY40" fmla="*/ 728664 h 1495424"/>
                        <a:gd name="connsiteX41" fmla="*/ 219074 w 1447150"/>
                        <a:gd name="connsiteY41" fmla="*/ 681038 h 1495424"/>
                        <a:gd name="connsiteX42" fmla="*/ 276226 w 1447150"/>
                        <a:gd name="connsiteY42" fmla="*/ 657224 h 1495424"/>
                        <a:gd name="connsiteX43" fmla="*/ 256382 w 1447150"/>
                        <a:gd name="connsiteY43" fmla="*/ 609600 h 1495424"/>
                        <a:gd name="connsiteX44" fmla="*/ 257174 w 1447150"/>
                        <a:gd name="connsiteY44" fmla="*/ 609600 h 1495424"/>
                        <a:gd name="connsiteX45" fmla="*/ 247650 w 1447150"/>
                        <a:gd name="connsiteY45" fmla="*/ 504824 h 1495424"/>
                        <a:gd name="connsiteX46" fmla="*/ 0 w 1447150"/>
                        <a:gd name="connsiteY46" fmla="*/ 419100 h 1495424"/>
                        <a:gd name="connsiteX47" fmla="*/ 152400 w 1447150"/>
                        <a:gd name="connsiteY47" fmla="*/ 209548 h 1495424"/>
                        <a:gd name="connsiteX48" fmla="*/ 276226 w 1447150"/>
                        <a:gd name="connsiteY48" fmla="*/ 209548 h 1495424"/>
                        <a:gd name="connsiteX49" fmla="*/ 381000 w 1447150"/>
                        <a:gd name="connsiteY49" fmla="*/ 142876 h 1495424"/>
                        <a:gd name="connsiteX50" fmla="*/ 438150 w 1447150"/>
                        <a:gd name="connsiteY50" fmla="*/ 47624 h 1495424"/>
                        <a:gd name="connsiteX51" fmla="*/ 464402 w 1447150"/>
                        <a:gd name="connsiteY51" fmla="*/ 13872 h 1495424"/>
                        <a:gd name="connsiteX52" fmla="*/ 471488 w 1447150"/>
                        <a:gd name="connsiteY52" fmla="*/ 42864 h 1495424"/>
                        <a:gd name="connsiteX53" fmla="*/ 557214 w 1447150"/>
                        <a:gd name="connsiteY53" fmla="*/ 42864 h 1495424"/>
                        <a:gd name="connsiteX54" fmla="*/ 604838 w 1447150"/>
                        <a:gd name="connsiteY54" fmla="*/ 0 h 14954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</a:cxnLst>
                      <a:rect l="l" t="t" r="r" b="b"/>
                      <a:pathLst>
                        <a:path w="1447150" h="1495424">
                          <a:moveTo>
                            <a:pt x="604838" y="0"/>
                          </a:moveTo>
                          <a:lnTo>
                            <a:pt x="628650" y="23812"/>
                          </a:lnTo>
                          <a:lnTo>
                            <a:pt x="623888" y="61912"/>
                          </a:lnTo>
                          <a:lnTo>
                            <a:pt x="609600" y="133350"/>
                          </a:lnTo>
                          <a:lnTo>
                            <a:pt x="647700" y="319088"/>
                          </a:lnTo>
                          <a:lnTo>
                            <a:pt x="685800" y="323850"/>
                          </a:lnTo>
                          <a:lnTo>
                            <a:pt x="790574" y="452438"/>
                          </a:lnTo>
                          <a:lnTo>
                            <a:pt x="752474" y="523876"/>
                          </a:lnTo>
                          <a:lnTo>
                            <a:pt x="981074" y="781050"/>
                          </a:lnTo>
                          <a:lnTo>
                            <a:pt x="1033462" y="719138"/>
                          </a:lnTo>
                          <a:lnTo>
                            <a:pt x="1195388" y="819150"/>
                          </a:lnTo>
                          <a:lnTo>
                            <a:pt x="1185862" y="881064"/>
                          </a:lnTo>
                          <a:lnTo>
                            <a:pt x="1271588" y="947738"/>
                          </a:lnTo>
                          <a:lnTo>
                            <a:pt x="1304926" y="900112"/>
                          </a:lnTo>
                          <a:lnTo>
                            <a:pt x="1438274" y="885824"/>
                          </a:lnTo>
                          <a:lnTo>
                            <a:pt x="1447150" y="1010082"/>
                          </a:lnTo>
                          <a:lnTo>
                            <a:pt x="1419226" y="1028700"/>
                          </a:lnTo>
                          <a:lnTo>
                            <a:pt x="1419226" y="1176338"/>
                          </a:lnTo>
                          <a:lnTo>
                            <a:pt x="1376362" y="1257300"/>
                          </a:lnTo>
                          <a:lnTo>
                            <a:pt x="1404938" y="1300164"/>
                          </a:lnTo>
                          <a:lnTo>
                            <a:pt x="1281114" y="1319212"/>
                          </a:lnTo>
                          <a:lnTo>
                            <a:pt x="1147762" y="1228724"/>
                          </a:lnTo>
                          <a:lnTo>
                            <a:pt x="1033462" y="1252538"/>
                          </a:lnTo>
                          <a:lnTo>
                            <a:pt x="1023938" y="1319212"/>
                          </a:lnTo>
                          <a:lnTo>
                            <a:pt x="962026" y="1314450"/>
                          </a:lnTo>
                          <a:lnTo>
                            <a:pt x="933450" y="1228724"/>
                          </a:lnTo>
                          <a:lnTo>
                            <a:pt x="781050" y="1204912"/>
                          </a:lnTo>
                          <a:lnTo>
                            <a:pt x="738188" y="1409700"/>
                          </a:lnTo>
                          <a:lnTo>
                            <a:pt x="628650" y="1495424"/>
                          </a:lnTo>
                          <a:lnTo>
                            <a:pt x="504826" y="1428750"/>
                          </a:lnTo>
                          <a:lnTo>
                            <a:pt x="502406" y="1428280"/>
                          </a:lnTo>
                          <a:lnTo>
                            <a:pt x="504826" y="1423988"/>
                          </a:lnTo>
                          <a:lnTo>
                            <a:pt x="442914" y="1362076"/>
                          </a:lnTo>
                          <a:lnTo>
                            <a:pt x="528638" y="1266824"/>
                          </a:lnTo>
                          <a:lnTo>
                            <a:pt x="528638" y="1171576"/>
                          </a:lnTo>
                          <a:lnTo>
                            <a:pt x="414338" y="1143000"/>
                          </a:lnTo>
                          <a:lnTo>
                            <a:pt x="476250" y="995364"/>
                          </a:lnTo>
                          <a:lnTo>
                            <a:pt x="409574" y="952500"/>
                          </a:lnTo>
                          <a:lnTo>
                            <a:pt x="452438" y="871538"/>
                          </a:lnTo>
                          <a:lnTo>
                            <a:pt x="457200" y="766764"/>
                          </a:lnTo>
                          <a:lnTo>
                            <a:pt x="223838" y="728664"/>
                          </a:lnTo>
                          <a:lnTo>
                            <a:pt x="219074" y="681038"/>
                          </a:lnTo>
                          <a:lnTo>
                            <a:pt x="276226" y="657224"/>
                          </a:lnTo>
                          <a:lnTo>
                            <a:pt x="256382" y="609600"/>
                          </a:lnTo>
                          <a:lnTo>
                            <a:pt x="257174" y="609600"/>
                          </a:lnTo>
                          <a:lnTo>
                            <a:pt x="247650" y="504824"/>
                          </a:lnTo>
                          <a:lnTo>
                            <a:pt x="0" y="419100"/>
                          </a:lnTo>
                          <a:lnTo>
                            <a:pt x="152400" y="209548"/>
                          </a:lnTo>
                          <a:lnTo>
                            <a:pt x="276226" y="209548"/>
                          </a:lnTo>
                          <a:lnTo>
                            <a:pt x="381000" y="142876"/>
                          </a:lnTo>
                          <a:lnTo>
                            <a:pt x="438150" y="47624"/>
                          </a:lnTo>
                          <a:lnTo>
                            <a:pt x="464402" y="13872"/>
                          </a:lnTo>
                          <a:lnTo>
                            <a:pt x="471488" y="42864"/>
                          </a:lnTo>
                          <a:lnTo>
                            <a:pt x="557214" y="42864"/>
                          </a:lnTo>
                          <a:lnTo>
                            <a:pt x="60483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7" name="フリーフォーム: 図形 1166">
                      <a:extLst>
                        <a:ext uri="{FF2B5EF4-FFF2-40B4-BE49-F238E27FC236}">
                          <a16:creationId xmlns:a16="http://schemas.microsoft.com/office/drawing/2014/main" id="{64EFBD29-8300-4AE8-B7F1-3F66542590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78850" y="31551564"/>
                      <a:ext cx="755650" cy="828674"/>
                    </a:xfrm>
                    <a:custGeom>
                      <a:avLst/>
                      <a:gdLst>
                        <a:gd name="connsiteX0" fmla="*/ 257174 w 755650"/>
                        <a:gd name="connsiteY0" fmla="*/ 0 h 828674"/>
                        <a:gd name="connsiteX1" fmla="*/ 300038 w 755650"/>
                        <a:gd name="connsiteY1" fmla="*/ 85724 h 828674"/>
                        <a:gd name="connsiteX2" fmla="*/ 300038 w 755650"/>
                        <a:gd name="connsiteY2" fmla="*/ 180974 h 828674"/>
                        <a:gd name="connsiteX3" fmla="*/ 423862 w 755650"/>
                        <a:gd name="connsiteY3" fmla="*/ 104774 h 828674"/>
                        <a:gd name="connsiteX4" fmla="*/ 428626 w 755650"/>
                        <a:gd name="connsiteY4" fmla="*/ 52386 h 828674"/>
                        <a:gd name="connsiteX5" fmla="*/ 570538 w 755650"/>
                        <a:gd name="connsiteY5" fmla="*/ 52386 h 828674"/>
                        <a:gd name="connsiteX6" fmla="*/ 603250 w 755650"/>
                        <a:gd name="connsiteY6" fmla="*/ 115886 h 828674"/>
                        <a:gd name="connsiteX7" fmla="*/ 755650 w 755650"/>
                        <a:gd name="connsiteY7" fmla="*/ 185736 h 828674"/>
                        <a:gd name="connsiteX8" fmla="*/ 685800 w 755650"/>
                        <a:gd name="connsiteY8" fmla="*/ 528636 h 828674"/>
                        <a:gd name="connsiteX9" fmla="*/ 732788 w 755650"/>
                        <a:gd name="connsiteY9" fmla="*/ 616346 h 828674"/>
                        <a:gd name="connsiteX10" fmla="*/ 642938 w 755650"/>
                        <a:gd name="connsiteY10" fmla="*/ 666748 h 828674"/>
                        <a:gd name="connsiteX11" fmla="*/ 642938 w 755650"/>
                        <a:gd name="connsiteY11" fmla="*/ 728660 h 828674"/>
                        <a:gd name="connsiteX12" fmla="*/ 533400 w 755650"/>
                        <a:gd name="connsiteY12" fmla="*/ 828674 h 828674"/>
                        <a:gd name="connsiteX13" fmla="*/ 490538 w 755650"/>
                        <a:gd name="connsiteY13" fmla="*/ 738186 h 828674"/>
                        <a:gd name="connsiteX14" fmla="*/ 419100 w 755650"/>
                        <a:gd name="connsiteY14" fmla="*/ 738186 h 828674"/>
                        <a:gd name="connsiteX15" fmla="*/ 414338 w 755650"/>
                        <a:gd name="connsiteY15" fmla="*/ 790574 h 828674"/>
                        <a:gd name="connsiteX16" fmla="*/ 310566 w 755650"/>
                        <a:gd name="connsiteY16" fmla="*/ 823592 h 828674"/>
                        <a:gd name="connsiteX17" fmla="*/ 223838 w 755650"/>
                        <a:gd name="connsiteY17" fmla="*/ 776286 h 828674"/>
                        <a:gd name="connsiteX18" fmla="*/ 180974 w 755650"/>
                        <a:gd name="connsiteY18" fmla="*/ 661986 h 828674"/>
                        <a:gd name="connsiteX19" fmla="*/ 195262 w 755650"/>
                        <a:gd name="connsiteY19" fmla="*/ 623886 h 828674"/>
                        <a:gd name="connsiteX20" fmla="*/ 176214 w 755650"/>
                        <a:gd name="connsiteY20" fmla="*/ 557212 h 828674"/>
                        <a:gd name="connsiteX21" fmla="*/ 95250 w 755650"/>
                        <a:gd name="connsiteY21" fmla="*/ 514348 h 828674"/>
                        <a:gd name="connsiteX22" fmla="*/ 113856 w 755650"/>
                        <a:gd name="connsiteY22" fmla="*/ 360842 h 828674"/>
                        <a:gd name="connsiteX23" fmla="*/ 123826 w 755650"/>
                        <a:gd name="connsiteY23" fmla="*/ 357186 h 828674"/>
                        <a:gd name="connsiteX24" fmla="*/ 19050 w 755650"/>
                        <a:gd name="connsiteY24" fmla="*/ 276224 h 828674"/>
                        <a:gd name="connsiteX25" fmla="*/ 38100 w 755650"/>
                        <a:gd name="connsiteY25" fmla="*/ 233360 h 828674"/>
                        <a:gd name="connsiteX26" fmla="*/ 0 w 755650"/>
                        <a:gd name="connsiteY26" fmla="*/ 142874 h 828674"/>
                        <a:gd name="connsiteX27" fmla="*/ 76200 w 755650"/>
                        <a:gd name="connsiteY27" fmla="*/ 42860 h 828674"/>
                        <a:gd name="connsiteX28" fmla="*/ 147638 w 755650"/>
                        <a:gd name="connsiteY28" fmla="*/ 61912 h 828674"/>
                        <a:gd name="connsiteX29" fmla="*/ 185738 w 755650"/>
                        <a:gd name="connsiteY29" fmla="*/ 57148 h 828674"/>
                        <a:gd name="connsiteX30" fmla="*/ 257174 w 755650"/>
                        <a:gd name="connsiteY30" fmla="*/ 0 h 828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755650" h="828674">
                          <a:moveTo>
                            <a:pt x="257174" y="0"/>
                          </a:moveTo>
                          <a:lnTo>
                            <a:pt x="300038" y="85724"/>
                          </a:lnTo>
                          <a:lnTo>
                            <a:pt x="300038" y="180974"/>
                          </a:lnTo>
                          <a:lnTo>
                            <a:pt x="423862" y="104774"/>
                          </a:lnTo>
                          <a:lnTo>
                            <a:pt x="428626" y="52386"/>
                          </a:lnTo>
                          <a:lnTo>
                            <a:pt x="570538" y="52386"/>
                          </a:lnTo>
                          <a:lnTo>
                            <a:pt x="603250" y="115886"/>
                          </a:lnTo>
                          <a:lnTo>
                            <a:pt x="755650" y="185736"/>
                          </a:lnTo>
                          <a:lnTo>
                            <a:pt x="685800" y="528636"/>
                          </a:lnTo>
                          <a:lnTo>
                            <a:pt x="732788" y="616346"/>
                          </a:lnTo>
                          <a:lnTo>
                            <a:pt x="642938" y="666748"/>
                          </a:lnTo>
                          <a:lnTo>
                            <a:pt x="642938" y="728660"/>
                          </a:lnTo>
                          <a:lnTo>
                            <a:pt x="533400" y="828674"/>
                          </a:lnTo>
                          <a:lnTo>
                            <a:pt x="490538" y="738186"/>
                          </a:lnTo>
                          <a:lnTo>
                            <a:pt x="419100" y="738186"/>
                          </a:lnTo>
                          <a:lnTo>
                            <a:pt x="414338" y="790574"/>
                          </a:lnTo>
                          <a:lnTo>
                            <a:pt x="310566" y="823592"/>
                          </a:lnTo>
                          <a:lnTo>
                            <a:pt x="223838" y="776286"/>
                          </a:lnTo>
                          <a:lnTo>
                            <a:pt x="180974" y="661986"/>
                          </a:lnTo>
                          <a:lnTo>
                            <a:pt x="195262" y="623886"/>
                          </a:lnTo>
                          <a:lnTo>
                            <a:pt x="176214" y="557212"/>
                          </a:lnTo>
                          <a:lnTo>
                            <a:pt x="95250" y="514348"/>
                          </a:lnTo>
                          <a:lnTo>
                            <a:pt x="113856" y="360842"/>
                          </a:lnTo>
                          <a:lnTo>
                            <a:pt x="123826" y="357186"/>
                          </a:lnTo>
                          <a:lnTo>
                            <a:pt x="19050" y="276224"/>
                          </a:lnTo>
                          <a:lnTo>
                            <a:pt x="38100" y="233360"/>
                          </a:lnTo>
                          <a:lnTo>
                            <a:pt x="0" y="142874"/>
                          </a:lnTo>
                          <a:lnTo>
                            <a:pt x="76200" y="42860"/>
                          </a:lnTo>
                          <a:lnTo>
                            <a:pt x="147638" y="61912"/>
                          </a:lnTo>
                          <a:lnTo>
                            <a:pt x="185738" y="57148"/>
                          </a:lnTo>
                          <a:lnTo>
                            <a:pt x="25717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8" name="フリーフォーム: 図形 1167">
                      <a:extLst>
                        <a:ext uri="{FF2B5EF4-FFF2-40B4-BE49-F238E27FC236}">
                          <a16:creationId xmlns:a16="http://schemas.microsoft.com/office/drawing/2014/main" id="{CD8FE1A4-3472-4193-87F6-085D6560A2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229946" y="31737300"/>
                      <a:ext cx="1405842" cy="864062"/>
                    </a:xfrm>
                    <a:custGeom>
                      <a:avLst/>
                      <a:gdLst>
                        <a:gd name="connsiteX0" fmla="*/ 886730 w 1405842"/>
                        <a:gd name="connsiteY0" fmla="*/ 0 h 864062"/>
                        <a:gd name="connsiteX1" fmla="*/ 1001030 w 1405842"/>
                        <a:gd name="connsiteY1" fmla="*/ 47624 h 864062"/>
                        <a:gd name="connsiteX2" fmla="*/ 1239154 w 1405842"/>
                        <a:gd name="connsiteY2" fmla="*/ 57148 h 864062"/>
                        <a:gd name="connsiteX3" fmla="*/ 1241158 w 1405842"/>
                        <a:gd name="connsiteY3" fmla="*/ 55896 h 864062"/>
                        <a:gd name="connsiteX4" fmla="*/ 1315354 w 1405842"/>
                        <a:gd name="connsiteY4" fmla="*/ 185738 h 864062"/>
                        <a:gd name="connsiteX5" fmla="*/ 1315354 w 1405842"/>
                        <a:gd name="connsiteY5" fmla="*/ 223838 h 864062"/>
                        <a:gd name="connsiteX6" fmla="*/ 1377266 w 1405842"/>
                        <a:gd name="connsiteY6" fmla="*/ 290512 h 864062"/>
                        <a:gd name="connsiteX7" fmla="*/ 1362978 w 1405842"/>
                        <a:gd name="connsiteY7" fmla="*/ 414338 h 864062"/>
                        <a:gd name="connsiteX8" fmla="*/ 1405842 w 1405842"/>
                        <a:gd name="connsiteY8" fmla="*/ 466724 h 864062"/>
                        <a:gd name="connsiteX9" fmla="*/ 1348692 w 1405842"/>
                        <a:gd name="connsiteY9" fmla="*/ 666750 h 864062"/>
                        <a:gd name="connsiteX10" fmla="*/ 1348692 w 1405842"/>
                        <a:gd name="connsiteY10" fmla="*/ 790576 h 864062"/>
                        <a:gd name="connsiteX11" fmla="*/ 1279798 w 1405842"/>
                        <a:gd name="connsiteY11" fmla="*/ 864062 h 864062"/>
                        <a:gd name="connsiteX12" fmla="*/ 1201054 w 1405842"/>
                        <a:gd name="connsiteY12" fmla="*/ 833438 h 864062"/>
                        <a:gd name="connsiteX13" fmla="*/ 1182004 w 1405842"/>
                        <a:gd name="connsiteY13" fmla="*/ 771524 h 864062"/>
                        <a:gd name="connsiteX14" fmla="*/ 1124854 w 1405842"/>
                        <a:gd name="connsiteY14" fmla="*/ 809624 h 864062"/>
                        <a:gd name="connsiteX15" fmla="*/ 1048654 w 1405842"/>
                        <a:gd name="connsiteY15" fmla="*/ 742950 h 864062"/>
                        <a:gd name="connsiteX16" fmla="*/ 981978 w 1405842"/>
                        <a:gd name="connsiteY16" fmla="*/ 747712 h 864062"/>
                        <a:gd name="connsiteX17" fmla="*/ 920066 w 1405842"/>
                        <a:gd name="connsiteY17" fmla="*/ 823912 h 864062"/>
                        <a:gd name="connsiteX18" fmla="*/ 853392 w 1405842"/>
                        <a:gd name="connsiteY18" fmla="*/ 785812 h 864062"/>
                        <a:gd name="connsiteX19" fmla="*/ 779938 w 1405842"/>
                        <a:gd name="connsiteY19" fmla="*/ 788108 h 864062"/>
                        <a:gd name="connsiteX20" fmla="*/ 791478 w 1405842"/>
                        <a:gd name="connsiteY20" fmla="*/ 747712 h 864062"/>
                        <a:gd name="connsiteX21" fmla="*/ 758142 w 1405842"/>
                        <a:gd name="connsiteY21" fmla="*/ 719138 h 864062"/>
                        <a:gd name="connsiteX22" fmla="*/ 724804 w 1405842"/>
                        <a:gd name="connsiteY22" fmla="*/ 757238 h 864062"/>
                        <a:gd name="connsiteX23" fmla="*/ 681942 w 1405842"/>
                        <a:gd name="connsiteY23" fmla="*/ 747712 h 864062"/>
                        <a:gd name="connsiteX24" fmla="*/ 643842 w 1405842"/>
                        <a:gd name="connsiteY24" fmla="*/ 581024 h 864062"/>
                        <a:gd name="connsiteX25" fmla="*/ 681942 w 1405842"/>
                        <a:gd name="connsiteY25" fmla="*/ 509588 h 864062"/>
                        <a:gd name="connsiteX26" fmla="*/ 653366 w 1405842"/>
                        <a:gd name="connsiteY26" fmla="*/ 471488 h 864062"/>
                        <a:gd name="connsiteX27" fmla="*/ 648604 w 1405842"/>
                        <a:gd name="connsiteY27" fmla="*/ 414338 h 864062"/>
                        <a:gd name="connsiteX28" fmla="*/ 581930 w 1405842"/>
                        <a:gd name="connsiteY28" fmla="*/ 347664 h 864062"/>
                        <a:gd name="connsiteX29" fmla="*/ 505730 w 1405842"/>
                        <a:gd name="connsiteY29" fmla="*/ 495300 h 864062"/>
                        <a:gd name="connsiteX30" fmla="*/ 467630 w 1405842"/>
                        <a:gd name="connsiteY30" fmla="*/ 476250 h 864062"/>
                        <a:gd name="connsiteX31" fmla="*/ 415242 w 1405842"/>
                        <a:gd name="connsiteY31" fmla="*/ 547688 h 864062"/>
                        <a:gd name="connsiteX32" fmla="*/ 334278 w 1405842"/>
                        <a:gd name="connsiteY32" fmla="*/ 500064 h 864062"/>
                        <a:gd name="connsiteX33" fmla="*/ 277130 w 1405842"/>
                        <a:gd name="connsiteY33" fmla="*/ 500064 h 864062"/>
                        <a:gd name="connsiteX34" fmla="*/ 243792 w 1405842"/>
                        <a:gd name="connsiteY34" fmla="*/ 557212 h 864062"/>
                        <a:gd name="connsiteX35" fmla="*/ 196166 w 1405842"/>
                        <a:gd name="connsiteY35" fmla="*/ 509588 h 864062"/>
                        <a:gd name="connsiteX36" fmla="*/ 158066 w 1405842"/>
                        <a:gd name="connsiteY36" fmla="*/ 509588 h 864062"/>
                        <a:gd name="connsiteX37" fmla="*/ 129492 w 1405842"/>
                        <a:gd name="connsiteY37" fmla="*/ 619124 h 864062"/>
                        <a:gd name="connsiteX38" fmla="*/ 0 w 1405842"/>
                        <a:gd name="connsiteY38" fmla="*/ 607080 h 864062"/>
                        <a:gd name="connsiteX39" fmla="*/ 67578 w 1405842"/>
                        <a:gd name="connsiteY39" fmla="*/ 466724 h 864062"/>
                        <a:gd name="connsiteX40" fmla="*/ 904 w 1405842"/>
                        <a:gd name="connsiteY40" fmla="*/ 428624 h 864062"/>
                        <a:gd name="connsiteX41" fmla="*/ 58054 w 1405842"/>
                        <a:gd name="connsiteY41" fmla="*/ 352424 h 864062"/>
                        <a:gd name="connsiteX42" fmla="*/ 258078 w 1405842"/>
                        <a:gd name="connsiteY42" fmla="*/ 247648 h 864062"/>
                        <a:gd name="connsiteX43" fmla="*/ 305704 w 1405842"/>
                        <a:gd name="connsiteY43" fmla="*/ 142876 h 864062"/>
                        <a:gd name="connsiteX44" fmla="*/ 305704 w 1405842"/>
                        <a:gd name="connsiteY44" fmla="*/ 28576 h 864062"/>
                        <a:gd name="connsiteX45" fmla="*/ 381904 w 1405842"/>
                        <a:gd name="connsiteY45" fmla="*/ 28576 h 864062"/>
                        <a:gd name="connsiteX46" fmla="*/ 467630 w 1405842"/>
                        <a:gd name="connsiteY46" fmla="*/ 152400 h 864062"/>
                        <a:gd name="connsiteX47" fmla="*/ 515254 w 1405842"/>
                        <a:gd name="connsiteY47" fmla="*/ 66676 h 864062"/>
                        <a:gd name="connsiteX48" fmla="*/ 572404 w 1405842"/>
                        <a:gd name="connsiteY48" fmla="*/ 95248 h 864062"/>
                        <a:gd name="connsiteX49" fmla="*/ 715278 w 1405842"/>
                        <a:gd name="connsiteY49" fmla="*/ 57148 h 864062"/>
                        <a:gd name="connsiteX50" fmla="*/ 781954 w 1405842"/>
                        <a:gd name="connsiteY50" fmla="*/ 152400 h 864062"/>
                        <a:gd name="connsiteX51" fmla="*/ 867678 w 1405842"/>
                        <a:gd name="connsiteY51" fmla="*/ 76200 h 864062"/>
                        <a:gd name="connsiteX52" fmla="*/ 886730 w 1405842"/>
                        <a:gd name="connsiteY52" fmla="*/ 0 h 8640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405842" h="864062">
                          <a:moveTo>
                            <a:pt x="886730" y="0"/>
                          </a:moveTo>
                          <a:lnTo>
                            <a:pt x="1001030" y="47624"/>
                          </a:lnTo>
                          <a:lnTo>
                            <a:pt x="1239154" y="57148"/>
                          </a:lnTo>
                          <a:lnTo>
                            <a:pt x="1241158" y="55896"/>
                          </a:lnTo>
                          <a:lnTo>
                            <a:pt x="1315354" y="185738"/>
                          </a:lnTo>
                          <a:lnTo>
                            <a:pt x="1315354" y="223838"/>
                          </a:lnTo>
                          <a:lnTo>
                            <a:pt x="1377266" y="290512"/>
                          </a:lnTo>
                          <a:lnTo>
                            <a:pt x="1362978" y="414338"/>
                          </a:lnTo>
                          <a:lnTo>
                            <a:pt x="1405842" y="466724"/>
                          </a:lnTo>
                          <a:lnTo>
                            <a:pt x="1348692" y="666750"/>
                          </a:lnTo>
                          <a:lnTo>
                            <a:pt x="1348692" y="790576"/>
                          </a:lnTo>
                          <a:lnTo>
                            <a:pt x="1279798" y="864062"/>
                          </a:lnTo>
                          <a:lnTo>
                            <a:pt x="1201054" y="833438"/>
                          </a:lnTo>
                          <a:lnTo>
                            <a:pt x="1182004" y="771524"/>
                          </a:lnTo>
                          <a:lnTo>
                            <a:pt x="1124854" y="809624"/>
                          </a:lnTo>
                          <a:lnTo>
                            <a:pt x="1048654" y="742950"/>
                          </a:lnTo>
                          <a:lnTo>
                            <a:pt x="981978" y="747712"/>
                          </a:lnTo>
                          <a:lnTo>
                            <a:pt x="920066" y="823912"/>
                          </a:lnTo>
                          <a:lnTo>
                            <a:pt x="853392" y="785812"/>
                          </a:lnTo>
                          <a:lnTo>
                            <a:pt x="779938" y="788108"/>
                          </a:lnTo>
                          <a:lnTo>
                            <a:pt x="791478" y="747712"/>
                          </a:lnTo>
                          <a:lnTo>
                            <a:pt x="758142" y="719138"/>
                          </a:lnTo>
                          <a:lnTo>
                            <a:pt x="724804" y="757238"/>
                          </a:lnTo>
                          <a:lnTo>
                            <a:pt x="681942" y="747712"/>
                          </a:lnTo>
                          <a:lnTo>
                            <a:pt x="643842" y="581024"/>
                          </a:lnTo>
                          <a:lnTo>
                            <a:pt x="681942" y="509588"/>
                          </a:lnTo>
                          <a:lnTo>
                            <a:pt x="653366" y="471488"/>
                          </a:lnTo>
                          <a:lnTo>
                            <a:pt x="648604" y="414338"/>
                          </a:lnTo>
                          <a:lnTo>
                            <a:pt x="581930" y="347664"/>
                          </a:lnTo>
                          <a:lnTo>
                            <a:pt x="505730" y="495300"/>
                          </a:lnTo>
                          <a:lnTo>
                            <a:pt x="467630" y="476250"/>
                          </a:lnTo>
                          <a:lnTo>
                            <a:pt x="415242" y="547688"/>
                          </a:lnTo>
                          <a:lnTo>
                            <a:pt x="334278" y="500064"/>
                          </a:lnTo>
                          <a:lnTo>
                            <a:pt x="277130" y="500064"/>
                          </a:lnTo>
                          <a:lnTo>
                            <a:pt x="243792" y="557212"/>
                          </a:lnTo>
                          <a:lnTo>
                            <a:pt x="196166" y="509588"/>
                          </a:lnTo>
                          <a:lnTo>
                            <a:pt x="158066" y="509588"/>
                          </a:lnTo>
                          <a:lnTo>
                            <a:pt x="129492" y="619124"/>
                          </a:lnTo>
                          <a:lnTo>
                            <a:pt x="0" y="607080"/>
                          </a:lnTo>
                          <a:lnTo>
                            <a:pt x="67578" y="466724"/>
                          </a:lnTo>
                          <a:lnTo>
                            <a:pt x="904" y="428624"/>
                          </a:lnTo>
                          <a:lnTo>
                            <a:pt x="58054" y="352424"/>
                          </a:lnTo>
                          <a:lnTo>
                            <a:pt x="258078" y="247648"/>
                          </a:lnTo>
                          <a:lnTo>
                            <a:pt x="305704" y="142876"/>
                          </a:lnTo>
                          <a:lnTo>
                            <a:pt x="305704" y="28576"/>
                          </a:lnTo>
                          <a:lnTo>
                            <a:pt x="381904" y="28576"/>
                          </a:lnTo>
                          <a:lnTo>
                            <a:pt x="467630" y="152400"/>
                          </a:lnTo>
                          <a:lnTo>
                            <a:pt x="515254" y="66676"/>
                          </a:lnTo>
                          <a:lnTo>
                            <a:pt x="572404" y="95248"/>
                          </a:lnTo>
                          <a:lnTo>
                            <a:pt x="715278" y="57148"/>
                          </a:lnTo>
                          <a:lnTo>
                            <a:pt x="781954" y="152400"/>
                          </a:lnTo>
                          <a:lnTo>
                            <a:pt x="867678" y="76200"/>
                          </a:lnTo>
                          <a:lnTo>
                            <a:pt x="88673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9" name="フリーフォーム: 図形 1168">
                      <a:extLst>
                        <a:ext uri="{FF2B5EF4-FFF2-40B4-BE49-F238E27FC236}">
                          <a16:creationId xmlns:a16="http://schemas.microsoft.com/office/drawing/2014/main" id="{32A879C3-AF4A-4673-B49D-FAED4B5409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26050" y="32613822"/>
                      <a:ext cx="964880" cy="1173726"/>
                    </a:xfrm>
                    <a:custGeom>
                      <a:avLst/>
                      <a:gdLst>
                        <a:gd name="connsiteX0" fmla="*/ 274232 w 964880"/>
                        <a:gd name="connsiteY0" fmla="*/ 0 h 1173726"/>
                        <a:gd name="connsiteX1" fmla="*/ 428626 w 964880"/>
                        <a:gd name="connsiteY1" fmla="*/ 180754 h 1173726"/>
                        <a:gd name="connsiteX2" fmla="*/ 404814 w 964880"/>
                        <a:gd name="connsiteY2" fmla="*/ 223616 h 1173726"/>
                        <a:gd name="connsiteX3" fmla="*/ 466726 w 964880"/>
                        <a:gd name="connsiteY3" fmla="*/ 299816 h 1173726"/>
                        <a:gd name="connsiteX4" fmla="*/ 481270 w 964880"/>
                        <a:gd name="connsiteY4" fmla="*/ 291222 h 1173726"/>
                        <a:gd name="connsiteX5" fmla="*/ 500062 w 964880"/>
                        <a:gd name="connsiteY5" fmla="*/ 409354 h 1173726"/>
                        <a:gd name="connsiteX6" fmla="*/ 490538 w 964880"/>
                        <a:gd name="connsiteY6" fmla="*/ 471266 h 1173726"/>
                        <a:gd name="connsiteX7" fmla="*/ 438150 w 964880"/>
                        <a:gd name="connsiteY7" fmla="*/ 514128 h 1173726"/>
                        <a:gd name="connsiteX8" fmla="*/ 500062 w 964880"/>
                        <a:gd name="connsiteY8" fmla="*/ 604616 h 1173726"/>
                        <a:gd name="connsiteX9" fmla="*/ 552450 w 964880"/>
                        <a:gd name="connsiteY9" fmla="*/ 604616 h 1173726"/>
                        <a:gd name="connsiteX10" fmla="*/ 561974 w 964880"/>
                        <a:gd name="connsiteY10" fmla="*/ 552228 h 1173726"/>
                        <a:gd name="connsiteX11" fmla="*/ 628650 w 964880"/>
                        <a:gd name="connsiteY11" fmla="*/ 561754 h 1173726"/>
                        <a:gd name="connsiteX12" fmla="*/ 661988 w 964880"/>
                        <a:gd name="connsiteY12" fmla="*/ 628428 h 1173726"/>
                        <a:gd name="connsiteX13" fmla="*/ 723900 w 964880"/>
                        <a:gd name="connsiteY13" fmla="*/ 628428 h 1173726"/>
                        <a:gd name="connsiteX14" fmla="*/ 771526 w 964880"/>
                        <a:gd name="connsiteY14" fmla="*/ 733202 h 1173726"/>
                        <a:gd name="connsiteX15" fmla="*/ 809626 w 964880"/>
                        <a:gd name="connsiteY15" fmla="*/ 614142 h 1173726"/>
                        <a:gd name="connsiteX16" fmla="*/ 866774 w 964880"/>
                        <a:gd name="connsiteY16" fmla="*/ 642716 h 1173726"/>
                        <a:gd name="connsiteX17" fmla="*/ 866774 w 964880"/>
                        <a:gd name="connsiteY17" fmla="*/ 733202 h 1173726"/>
                        <a:gd name="connsiteX18" fmla="*/ 964880 w 964880"/>
                        <a:gd name="connsiteY18" fmla="*/ 838314 h 1173726"/>
                        <a:gd name="connsiteX19" fmla="*/ 902970 w 964880"/>
                        <a:gd name="connsiteY19" fmla="*/ 845598 h 1173726"/>
                        <a:gd name="connsiteX20" fmla="*/ 864870 w 964880"/>
                        <a:gd name="connsiteY20" fmla="*/ 959898 h 1173726"/>
                        <a:gd name="connsiteX21" fmla="*/ 742950 w 964880"/>
                        <a:gd name="connsiteY21" fmla="*/ 1074198 h 1173726"/>
                        <a:gd name="connsiteX22" fmla="*/ 622094 w 964880"/>
                        <a:gd name="connsiteY22" fmla="*/ 1173726 h 1173726"/>
                        <a:gd name="connsiteX23" fmla="*/ 566738 w 964880"/>
                        <a:gd name="connsiteY23" fmla="*/ 1099914 h 1173726"/>
                        <a:gd name="connsiteX24" fmla="*/ 504826 w 964880"/>
                        <a:gd name="connsiteY24" fmla="*/ 1095154 h 1173726"/>
                        <a:gd name="connsiteX25" fmla="*/ 519114 w 964880"/>
                        <a:gd name="connsiteY25" fmla="*/ 1038002 h 1173726"/>
                        <a:gd name="connsiteX26" fmla="*/ 428626 w 964880"/>
                        <a:gd name="connsiteY26" fmla="*/ 1028478 h 1173726"/>
                        <a:gd name="connsiteX27" fmla="*/ 404814 w 964880"/>
                        <a:gd name="connsiteY27" fmla="*/ 918942 h 1173726"/>
                        <a:gd name="connsiteX28" fmla="*/ 361950 w 964880"/>
                        <a:gd name="connsiteY28" fmla="*/ 918942 h 1173726"/>
                        <a:gd name="connsiteX29" fmla="*/ 319088 w 964880"/>
                        <a:gd name="connsiteY29" fmla="*/ 980854 h 1173726"/>
                        <a:gd name="connsiteX30" fmla="*/ 263460 w 964880"/>
                        <a:gd name="connsiteY30" fmla="*/ 984226 h 1173726"/>
                        <a:gd name="connsiteX31" fmla="*/ 262890 w 964880"/>
                        <a:gd name="connsiteY31" fmla="*/ 982758 h 1173726"/>
                        <a:gd name="connsiteX32" fmla="*/ 285750 w 964880"/>
                        <a:gd name="connsiteY32" fmla="*/ 921798 h 1173726"/>
                        <a:gd name="connsiteX33" fmla="*/ 209550 w 964880"/>
                        <a:gd name="connsiteY33" fmla="*/ 914178 h 1173726"/>
                        <a:gd name="connsiteX34" fmla="*/ 201930 w 964880"/>
                        <a:gd name="connsiteY34" fmla="*/ 860838 h 1173726"/>
                        <a:gd name="connsiteX35" fmla="*/ 118110 w 964880"/>
                        <a:gd name="connsiteY35" fmla="*/ 807498 h 1173726"/>
                        <a:gd name="connsiteX36" fmla="*/ 118110 w 964880"/>
                        <a:gd name="connsiteY36" fmla="*/ 746538 h 1173726"/>
                        <a:gd name="connsiteX37" fmla="*/ 118110 w 964880"/>
                        <a:gd name="connsiteY37" fmla="*/ 632238 h 1173726"/>
                        <a:gd name="connsiteX38" fmla="*/ 118110 w 964880"/>
                        <a:gd name="connsiteY38" fmla="*/ 525558 h 1173726"/>
                        <a:gd name="connsiteX39" fmla="*/ 110490 w 964880"/>
                        <a:gd name="connsiteY39" fmla="*/ 411258 h 1173726"/>
                        <a:gd name="connsiteX40" fmla="*/ 96568 w 964880"/>
                        <a:gd name="connsiteY40" fmla="*/ 411258 h 1173726"/>
                        <a:gd name="connsiteX41" fmla="*/ 66674 w 964880"/>
                        <a:gd name="connsiteY41" fmla="*/ 314102 h 1173726"/>
                        <a:gd name="connsiteX42" fmla="*/ 0 w 964880"/>
                        <a:gd name="connsiteY42" fmla="*/ 285526 h 1173726"/>
                        <a:gd name="connsiteX43" fmla="*/ 57150 w 964880"/>
                        <a:gd name="connsiteY43" fmla="*/ 199802 h 1173726"/>
                        <a:gd name="connsiteX44" fmla="*/ 104774 w 964880"/>
                        <a:gd name="connsiteY44" fmla="*/ 190278 h 1173726"/>
                        <a:gd name="connsiteX45" fmla="*/ 247650 w 964880"/>
                        <a:gd name="connsiteY45" fmla="*/ 66454 h 1173726"/>
                        <a:gd name="connsiteX46" fmla="*/ 274232 w 964880"/>
                        <a:gd name="connsiteY46" fmla="*/ 0 h 1173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964880" h="1173726">
                          <a:moveTo>
                            <a:pt x="274232" y="0"/>
                          </a:moveTo>
                          <a:lnTo>
                            <a:pt x="428626" y="180754"/>
                          </a:lnTo>
                          <a:lnTo>
                            <a:pt x="404814" y="223616"/>
                          </a:lnTo>
                          <a:lnTo>
                            <a:pt x="466726" y="299816"/>
                          </a:lnTo>
                          <a:lnTo>
                            <a:pt x="481270" y="291222"/>
                          </a:lnTo>
                          <a:lnTo>
                            <a:pt x="500062" y="409354"/>
                          </a:lnTo>
                          <a:lnTo>
                            <a:pt x="490538" y="471266"/>
                          </a:lnTo>
                          <a:lnTo>
                            <a:pt x="438150" y="514128"/>
                          </a:lnTo>
                          <a:lnTo>
                            <a:pt x="500062" y="604616"/>
                          </a:lnTo>
                          <a:lnTo>
                            <a:pt x="552450" y="604616"/>
                          </a:lnTo>
                          <a:lnTo>
                            <a:pt x="561974" y="552228"/>
                          </a:lnTo>
                          <a:lnTo>
                            <a:pt x="628650" y="561754"/>
                          </a:lnTo>
                          <a:lnTo>
                            <a:pt x="661988" y="628428"/>
                          </a:lnTo>
                          <a:lnTo>
                            <a:pt x="723900" y="628428"/>
                          </a:lnTo>
                          <a:lnTo>
                            <a:pt x="771526" y="733202"/>
                          </a:lnTo>
                          <a:lnTo>
                            <a:pt x="809626" y="614142"/>
                          </a:lnTo>
                          <a:lnTo>
                            <a:pt x="866774" y="642716"/>
                          </a:lnTo>
                          <a:lnTo>
                            <a:pt x="866774" y="733202"/>
                          </a:lnTo>
                          <a:lnTo>
                            <a:pt x="964880" y="838314"/>
                          </a:lnTo>
                          <a:lnTo>
                            <a:pt x="902970" y="845598"/>
                          </a:lnTo>
                          <a:lnTo>
                            <a:pt x="864870" y="959898"/>
                          </a:lnTo>
                          <a:lnTo>
                            <a:pt x="742950" y="1074198"/>
                          </a:lnTo>
                          <a:lnTo>
                            <a:pt x="622094" y="1173726"/>
                          </a:lnTo>
                          <a:lnTo>
                            <a:pt x="566738" y="1099914"/>
                          </a:lnTo>
                          <a:lnTo>
                            <a:pt x="504826" y="1095154"/>
                          </a:lnTo>
                          <a:lnTo>
                            <a:pt x="519114" y="1038002"/>
                          </a:lnTo>
                          <a:lnTo>
                            <a:pt x="428626" y="1028478"/>
                          </a:lnTo>
                          <a:lnTo>
                            <a:pt x="404814" y="918942"/>
                          </a:lnTo>
                          <a:lnTo>
                            <a:pt x="361950" y="918942"/>
                          </a:lnTo>
                          <a:lnTo>
                            <a:pt x="319088" y="980854"/>
                          </a:lnTo>
                          <a:lnTo>
                            <a:pt x="263460" y="984226"/>
                          </a:lnTo>
                          <a:lnTo>
                            <a:pt x="262890" y="982758"/>
                          </a:lnTo>
                          <a:lnTo>
                            <a:pt x="285750" y="921798"/>
                          </a:lnTo>
                          <a:lnTo>
                            <a:pt x="209550" y="914178"/>
                          </a:lnTo>
                          <a:lnTo>
                            <a:pt x="201930" y="860838"/>
                          </a:lnTo>
                          <a:lnTo>
                            <a:pt x="118110" y="807498"/>
                          </a:lnTo>
                          <a:lnTo>
                            <a:pt x="118110" y="746538"/>
                          </a:lnTo>
                          <a:lnTo>
                            <a:pt x="118110" y="632238"/>
                          </a:lnTo>
                          <a:lnTo>
                            <a:pt x="118110" y="525558"/>
                          </a:lnTo>
                          <a:lnTo>
                            <a:pt x="110490" y="411258"/>
                          </a:lnTo>
                          <a:lnTo>
                            <a:pt x="96568" y="411258"/>
                          </a:lnTo>
                          <a:lnTo>
                            <a:pt x="66674" y="314102"/>
                          </a:lnTo>
                          <a:lnTo>
                            <a:pt x="0" y="285526"/>
                          </a:lnTo>
                          <a:lnTo>
                            <a:pt x="57150" y="199802"/>
                          </a:lnTo>
                          <a:lnTo>
                            <a:pt x="104774" y="190278"/>
                          </a:lnTo>
                          <a:lnTo>
                            <a:pt x="247650" y="66454"/>
                          </a:lnTo>
                          <a:lnTo>
                            <a:pt x="27423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0" name="フリーフォーム: 図形 1169">
                      <a:extLst>
                        <a:ext uri="{FF2B5EF4-FFF2-40B4-BE49-F238E27FC236}">
                          <a16:creationId xmlns:a16="http://schemas.microsoft.com/office/drawing/2014/main" id="{891737B2-3952-4B45-B051-196449E309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131212" y="31912406"/>
                      <a:ext cx="585788" cy="881990"/>
                    </a:xfrm>
                    <a:custGeom>
                      <a:avLst/>
                      <a:gdLst>
                        <a:gd name="connsiteX0" fmla="*/ 261494 w 585788"/>
                        <a:gd name="connsiteY0" fmla="*/ 0 h 881990"/>
                        <a:gd name="connsiteX1" fmla="*/ 242888 w 585788"/>
                        <a:gd name="connsiteY1" fmla="*/ 153506 h 881990"/>
                        <a:gd name="connsiteX2" fmla="*/ 323852 w 585788"/>
                        <a:gd name="connsiteY2" fmla="*/ 196370 h 881990"/>
                        <a:gd name="connsiteX3" fmla="*/ 342900 w 585788"/>
                        <a:gd name="connsiteY3" fmla="*/ 263044 h 881990"/>
                        <a:gd name="connsiteX4" fmla="*/ 328612 w 585788"/>
                        <a:gd name="connsiteY4" fmla="*/ 301144 h 881990"/>
                        <a:gd name="connsiteX5" fmla="*/ 371476 w 585788"/>
                        <a:gd name="connsiteY5" fmla="*/ 415444 h 881990"/>
                        <a:gd name="connsiteX6" fmla="*/ 458204 w 585788"/>
                        <a:gd name="connsiteY6" fmla="*/ 462750 h 881990"/>
                        <a:gd name="connsiteX7" fmla="*/ 457200 w 585788"/>
                        <a:gd name="connsiteY7" fmla="*/ 463070 h 881990"/>
                        <a:gd name="connsiteX8" fmla="*/ 457200 w 585788"/>
                        <a:gd name="connsiteY8" fmla="*/ 610706 h 881990"/>
                        <a:gd name="connsiteX9" fmla="*/ 523876 w 585788"/>
                        <a:gd name="connsiteY9" fmla="*/ 658332 h 881990"/>
                        <a:gd name="connsiteX10" fmla="*/ 585788 w 585788"/>
                        <a:gd name="connsiteY10" fmla="*/ 786918 h 881990"/>
                        <a:gd name="connsiteX11" fmla="*/ 461964 w 585788"/>
                        <a:gd name="connsiteY11" fmla="*/ 872644 h 881990"/>
                        <a:gd name="connsiteX12" fmla="*/ 387202 w 585788"/>
                        <a:gd name="connsiteY12" fmla="*/ 881990 h 881990"/>
                        <a:gd name="connsiteX13" fmla="*/ 347664 w 585788"/>
                        <a:gd name="connsiteY13" fmla="*/ 834544 h 881990"/>
                        <a:gd name="connsiteX14" fmla="*/ 304800 w 585788"/>
                        <a:gd name="connsiteY14" fmla="*/ 848832 h 881990"/>
                        <a:gd name="connsiteX15" fmla="*/ 171452 w 585788"/>
                        <a:gd name="connsiteY15" fmla="*/ 667858 h 881990"/>
                        <a:gd name="connsiteX16" fmla="*/ 233364 w 585788"/>
                        <a:gd name="connsiteY16" fmla="*/ 615470 h 881990"/>
                        <a:gd name="connsiteX17" fmla="*/ 233364 w 585788"/>
                        <a:gd name="connsiteY17" fmla="*/ 520218 h 881990"/>
                        <a:gd name="connsiteX18" fmla="*/ 185738 w 585788"/>
                        <a:gd name="connsiteY18" fmla="*/ 482118 h 881990"/>
                        <a:gd name="connsiteX19" fmla="*/ 114300 w 585788"/>
                        <a:gd name="connsiteY19" fmla="*/ 477358 h 881990"/>
                        <a:gd name="connsiteX20" fmla="*/ 100012 w 585788"/>
                        <a:gd name="connsiteY20" fmla="*/ 434494 h 881990"/>
                        <a:gd name="connsiteX21" fmla="*/ 23812 w 585788"/>
                        <a:gd name="connsiteY21" fmla="*/ 415444 h 881990"/>
                        <a:gd name="connsiteX22" fmla="*/ 15002 w 585788"/>
                        <a:gd name="connsiteY22" fmla="*/ 403246 h 881990"/>
                        <a:gd name="connsiteX23" fmla="*/ 28576 w 585788"/>
                        <a:gd name="connsiteY23" fmla="*/ 401158 h 881990"/>
                        <a:gd name="connsiteX24" fmla="*/ 0 w 585788"/>
                        <a:gd name="connsiteY24" fmla="*/ 358294 h 881990"/>
                        <a:gd name="connsiteX25" fmla="*/ 42864 w 585788"/>
                        <a:gd name="connsiteY25" fmla="*/ 277332 h 881990"/>
                        <a:gd name="connsiteX26" fmla="*/ 42864 w 585788"/>
                        <a:gd name="connsiteY26" fmla="*/ 129694 h 881990"/>
                        <a:gd name="connsiteX27" fmla="*/ 70788 w 585788"/>
                        <a:gd name="connsiteY27" fmla="*/ 111076 h 881990"/>
                        <a:gd name="connsiteX28" fmla="*/ 71438 w 585788"/>
                        <a:gd name="connsiteY28" fmla="*/ 120170 h 881990"/>
                        <a:gd name="connsiteX29" fmla="*/ 114300 w 585788"/>
                        <a:gd name="connsiteY29" fmla="*/ 96358 h 881990"/>
                        <a:gd name="connsiteX30" fmla="*/ 128588 w 585788"/>
                        <a:gd name="connsiteY30" fmla="*/ 48732 h 881990"/>
                        <a:gd name="connsiteX31" fmla="*/ 261494 w 585788"/>
                        <a:gd name="connsiteY31" fmla="*/ 0 h 881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585788" h="881990">
                          <a:moveTo>
                            <a:pt x="261494" y="0"/>
                          </a:moveTo>
                          <a:lnTo>
                            <a:pt x="242888" y="153506"/>
                          </a:lnTo>
                          <a:lnTo>
                            <a:pt x="323852" y="196370"/>
                          </a:lnTo>
                          <a:lnTo>
                            <a:pt x="342900" y="263044"/>
                          </a:lnTo>
                          <a:lnTo>
                            <a:pt x="328612" y="301144"/>
                          </a:lnTo>
                          <a:lnTo>
                            <a:pt x="371476" y="415444"/>
                          </a:lnTo>
                          <a:lnTo>
                            <a:pt x="458204" y="462750"/>
                          </a:lnTo>
                          <a:lnTo>
                            <a:pt x="457200" y="463070"/>
                          </a:lnTo>
                          <a:lnTo>
                            <a:pt x="457200" y="610706"/>
                          </a:lnTo>
                          <a:lnTo>
                            <a:pt x="523876" y="658332"/>
                          </a:lnTo>
                          <a:lnTo>
                            <a:pt x="585788" y="786918"/>
                          </a:lnTo>
                          <a:lnTo>
                            <a:pt x="461964" y="872644"/>
                          </a:lnTo>
                          <a:lnTo>
                            <a:pt x="387202" y="881990"/>
                          </a:lnTo>
                          <a:lnTo>
                            <a:pt x="347664" y="834544"/>
                          </a:lnTo>
                          <a:lnTo>
                            <a:pt x="304800" y="848832"/>
                          </a:lnTo>
                          <a:lnTo>
                            <a:pt x="171452" y="667858"/>
                          </a:lnTo>
                          <a:lnTo>
                            <a:pt x="233364" y="615470"/>
                          </a:lnTo>
                          <a:lnTo>
                            <a:pt x="233364" y="520218"/>
                          </a:lnTo>
                          <a:lnTo>
                            <a:pt x="185738" y="482118"/>
                          </a:lnTo>
                          <a:lnTo>
                            <a:pt x="114300" y="477358"/>
                          </a:lnTo>
                          <a:lnTo>
                            <a:pt x="100012" y="434494"/>
                          </a:lnTo>
                          <a:lnTo>
                            <a:pt x="23812" y="415444"/>
                          </a:lnTo>
                          <a:lnTo>
                            <a:pt x="15002" y="403246"/>
                          </a:lnTo>
                          <a:lnTo>
                            <a:pt x="28576" y="401158"/>
                          </a:lnTo>
                          <a:lnTo>
                            <a:pt x="0" y="358294"/>
                          </a:lnTo>
                          <a:lnTo>
                            <a:pt x="42864" y="277332"/>
                          </a:lnTo>
                          <a:lnTo>
                            <a:pt x="42864" y="129694"/>
                          </a:lnTo>
                          <a:lnTo>
                            <a:pt x="70788" y="111076"/>
                          </a:lnTo>
                          <a:lnTo>
                            <a:pt x="71438" y="120170"/>
                          </a:lnTo>
                          <a:lnTo>
                            <a:pt x="114300" y="96358"/>
                          </a:lnTo>
                          <a:lnTo>
                            <a:pt x="128588" y="48732"/>
                          </a:lnTo>
                          <a:lnTo>
                            <a:pt x="26149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1" name="フリーフォーム: 図形 1170">
                      <a:extLst>
                        <a:ext uri="{FF2B5EF4-FFF2-40B4-BE49-F238E27FC236}">
                          <a16:creationId xmlns:a16="http://schemas.microsoft.com/office/drawing/2014/main" id="{DD4F37E8-B426-4BC6-9530-051B6CC3DA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12050" y="33158548"/>
                      <a:ext cx="696060" cy="503956"/>
                    </a:xfrm>
                    <a:custGeom>
                      <a:avLst/>
                      <a:gdLst>
                        <a:gd name="connsiteX0" fmla="*/ 353992 w 696060"/>
                        <a:gd name="connsiteY0" fmla="*/ 0 h 503956"/>
                        <a:gd name="connsiteX1" fmla="*/ 352426 w 696060"/>
                        <a:gd name="connsiteY1" fmla="*/ 2740 h 503956"/>
                        <a:gd name="connsiteX2" fmla="*/ 381000 w 696060"/>
                        <a:gd name="connsiteY2" fmla="*/ 40840 h 503956"/>
                        <a:gd name="connsiteX3" fmla="*/ 395288 w 696060"/>
                        <a:gd name="connsiteY3" fmla="*/ 145616 h 503956"/>
                        <a:gd name="connsiteX4" fmla="*/ 466726 w 696060"/>
                        <a:gd name="connsiteY4" fmla="*/ 193240 h 503956"/>
                        <a:gd name="connsiteX5" fmla="*/ 509588 w 696060"/>
                        <a:gd name="connsiteY5" fmla="*/ 264676 h 503956"/>
                        <a:gd name="connsiteX6" fmla="*/ 676274 w 696060"/>
                        <a:gd name="connsiteY6" fmla="*/ 302776 h 503956"/>
                        <a:gd name="connsiteX7" fmla="*/ 696060 w 696060"/>
                        <a:gd name="connsiteY7" fmla="*/ 348436 h 503956"/>
                        <a:gd name="connsiteX8" fmla="*/ 506730 w 696060"/>
                        <a:gd name="connsiteY8" fmla="*/ 316112 h 503956"/>
                        <a:gd name="connsiteX9" fmla="*/ 453390 w 696060"/>
                        <a:gd name="connsiteY9" fmla="*/ 369452 h 503956"/>
                        <a:gd name="connsiteX10" fmla="*/ 339090 w 696060"/>
                        <a:gd name="connsiteY10" fmla="*/ 377072 h 503956"/>
                        <a:gd name="connsiteX11" fmla="*/ 218886 w 696060"/>
                        <a:gd name="connsiteY11" fmla="*/ 503956 h 503956"/>
                        <a:gd name="connsiteX12" fmla="*/ 228600 w 696060"/>
                        <a:gd name="connsiteY12" fmla="*/ 283728 h 503956"/>
                        <a:gd name="connsiteX13" fmla="*/ 66674 w 696060"/>
                        <a:gd name="connsiteY13" fmla="*/ 217052 h 503956"/>
                        <a:gd name="connsiteX14" fmla="*/ 4762 w 696060"/>
                        <a:gd name="connsiteY14" fmla="*/ 245628 h 503956"/>
                        <a:gd name="connsiteX15" fmla="*/ 4762 w 696060"/>
                        <a:gd name="connsiteY15" fmla="*/ 193240 h 503956"/>
                        <a:gd name="connsiteX16" fmla="*/ 80962 w 696060"/>
                        <a:gd name="connsiteY16" fmla="*/ 131328 h 503956"/>
                        <a:gd name="connsiteX17" fmla="*/ 80962 w 696060"/>
                        <a:gd name="connsiteY17" fmla="*/ 107516 h 503956"/>
                        <a:gd name="connsiteX18" fmla="*/ 28574 w 696060"/>
                        <a:gd name="connsiteY18" fmla="*/ 93228 h 503956"/>
                        <a:gd name="connsiteX19" fmla="*/ 0 w 696060"/>
                        <a:gd name="connsiteY19" fmla="*/ 59890 h 503956"/>
                        <a:gd name="connsiteX20" fmla="*/ 28574 w 696060"/>
                        <a:gd name="connsiteY20" fmla="*/ 21790 h 503956"/>
                        <a:gd name="connsiteX21" fmla="*/ 161926 w 696060"/>
                        <a:gd name="connsiteY21" fmla="*/ 36076 h 503956"/>
                        <a:gd name="connsiteX22" fmla="*/ 309562 w 696060"/>
                        <a:gd name="connsiteY22" fmla="*/ 97990 h 503956"/>
                        <a:gd name="connsiteX23" fmla="*/ 323850 w 696060"/>
                        <a:gd name="connsiteY23" fmla="*/ 2740 h 503956"/>
                        <a:gd name="connsiteX24" fmla="*/ 353992 w 696060"/>
                        <a:gd name="connsiteY24" fmla="*/ 0 h 503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696060" h="503956">
                          <a:moveTo>
                            <a:pt x="353992" y="0"/>
                          </a:moveTo>
                          <a:lnTo>
                            <a:pt x="352426" y="2740"/>
                          </a:lnTo>
                          <a:lnTo>
                            <a:pt x="381000" y="40840"/>
                          </a:lnTo>
                          <a:lnTo>
                            <a:pt x="395288" y="145616"/>
                          </a:lnTo>
                          <a:lnTo>
                            <a:pt x="466726" y="193240"/>
                          </a:lnTo>
                          <a:lnTo>
                            <a:pt x="509588" y="264676"/>
                          </a:lnTo>
                          <a:lnTo>
                            <a:pt x="676274" y="302776"/>
                          </a:lnTo>
                          <a:lnTo>
                            <a:pt x="696060" y="348436"/>
                          </a:lnTo>
                          <a:lnTo>
                            <a:pt x="506730" y="316112"/>
                          </a:lnTo>
                          <a:lnTo>
                            <a:pt x="453390" y="369452"/>
                          </a:lnTo>
                          <a:lnTo>
                            <a:pt x="339090" y="377072"/>
                          </a:lnTo>
                          <a:lnTo>
                            <a:pt x="218886" y="503956"/>
                          </a:lnTo>
                          <a:lnTo>
                            <a:pt x="228600" y="283728"/>
                          </a:lnTo>
                          <a:lnTo>
                            <a:pt x="66674" y="217052"/>
                          </a:lnTo>
                          <a:lnTo>
                            <a:pt x="4762" y="245628"/>
                          </a:lnTo>
                          <a:lnTo>
                            <a:pt x="4762" y="193240"/>
                          </a:lnTo>
                          <a:lnTo>
                            <a:pt x="80962" y="131328"/>
                          </a:lnTo>
                          <a:lnTo>
                            <a:pt x="80962" y="107516"/>
                          </a:lnTo>
                          <a:lnTo>
                            <a:pt x="28574" y="93228"/>
                          </a:lnTo>
                          <a:lnTo>
                            <a:pt x="0" y="59890"/>
                          </a:lnTo>
                          <a:lnTo>
                            <a:pt x="28574" y="21790"/>
                          </a:lnTo>
                          <a:lnTo>
                            <a:pt x="161926" y="36076"/>
                          </a:lnTo>
                          <a:lnTo>
                            <a:pt x="309562" y="97990"/>
                          </a:lnTo>
                          <a:lnTo>
                            <a:pt x="323850" y="2740"/>
                          </a:lnTo>
                          <a:lnTo>
                            <a:pt x="35399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2" name="フリーフォーム: 図形 1171">
                      <a:extLst>
                        <a:ext uri="{FF2B5EF4-FFF2-40B4-BE49-F238E27FC236}">
                          <a16:creationId xmlns:a16="http://schemas.microsoft.com/office/drawing/2014/main" id="{A1901C2B-DE87-45B1-8767-BCF505A8CC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448988" y="32218312"/>
                      <a:ext cx="915588" cy="539116"/>
                    </a:xfrm>
                    <a:custGeom>
                      <a:avLst/>
                      <a:gdLst>
                        <a:gd name="connsiteX0" fmla="*/ 86912 w 915588"/>
                        <a:gd name="connsiteY0" fmla="*/ 0 h 539116"/>
                        <a:gd name="connsiteX1" fmla="*/ 239312 w 915588"/>
                        <a:gd name="connsiteY1" fmla="*/ 23812 h 539116"/>
                        <a:gd name="connsiteX2" fmla="*/ 267888 w 915588"/>
                        <a:gd name="connsiteY2" fmla="*/ 109538 h 539116"/>
                        <a:gd name="connsiteX3" fmla="*/ 329800 w 915588"/>
                        <a:gd name="connsiteY3" fmla="*/ 114300 h 539116"/>
                        <a:gd name="connsiteX4" fmla="*/ 339324 w 915588"/>
                        <a:gd name="connsiteY4" fmla="*/ 47626 h 539116"/>
                        <a:gd name="connsiteX5" fmla="*/ 453624 w 915588"/>
                        <a:gd name="connsiteY5" fmla="*/ 23812 h 539116"/>
                        <a:gd name="connsiteX6" fmla="*/ 586976 w 915588"/>
                        <a:gd name="connsiteY6" fmla="*/ 114300 h 539116"/>
                        <a:gd name="connsiteX7" fmla="*/ 697226 w 915588"/>
                        <a:gd name="connsiteY7" fmla="*/ 97340 h 539116"/>
                        <a:gd name="connsiteX8" fmla="*/ 706036 w 915588"/>
                        <a:gd name="connsiteY8" fmla="*/ 109538 h 539116"/>
                        <a:gd name="connsiteX9" fmla="*/ 782236 w 915588"/>
                        <a:gd name="connsiteY9" fmla="*/ 128588 h 539116"/>
                        <a:gd name="connsiteX10" fmla="*/ 796524 w 915588"/>
                        <a:gd name="connsiteY10" fmla="*/ 171452 h 539116"/>
                        <a:gd name="connsiteX11" fmla="*/ 867962 w 915588"/>
                        <a:gd name="connsiteY11" fmla="*/ 176212 h 539116"/>
                        <a:gd name="connsiteX12" fmla="*/ 915588 w 915588"/>
                        <a:gd name="connsiteY12" fmla="*/ 214312 h 539116"/>
                        <a:gd name="connsiteX13" fmla="*/ 915588 w 915588"/>
                        <a:gd name="connsiteY13" fmla="*/ 309564 h 539116"/>
                        <a:gd name="connsiteX14" fmla="*/ 853676 w 915588"/>
                        <a:gd name="connsiteY14" fmla="*/ 361952 h 539116"/>
                        <a:gd name="connsiteX15" fmla="*/ 892142 w 915588"/>
                        <a:gd name="connsiteY15" fmla="*/ 414156 h 539116"/>
                        <a:gd name="connsiteX16" fmla="*/ 844150 w 915588"/>
                        <a:gd name="connsiteY16" fmla="*/ 438152 h 539116"/>
                        <a:gd name="connsiteX17" fmla="*/ 753662 w 915588"/>
                        <a:gd name="connsiteY17" fmla="*/ 533400 h 539116"/>
                        <a:gd name="connsiteX18" fmla="*/ 682224 w 915588"/>
                        <a:gd name="connsiteY18" fmla="*/ 539116 h 539116"/>
                        <a:gd name="connsiteX19" fmla="*/ 682224 w 915588"/>
                        <a:gd name="connsiteY19" fmla="*/ 509588 h 539116"/>
                        <a:gd name="connsiteX20" fmla="*/ 639362 w 915588"/>
                        <a:gd name="connsiteY20" fmla="*/ 500064 h 539116"/>
                        <a:gd name="connsiteX21" fmla="*/ 553636 w 915588"/>
                        <a:gd name="connsiteY21" fmla="*/ 442912 h 539116"/>
                        <a:gd name="connsiteX22" fmla="*/ 525062 w 915588"/>
                        <a:gd name="connsiteY22" fmla="*/ 476252 h 539116"/>
                        <a:gd name="connsiteX23" fmla="*/ 439336 w 915588"/>
                        <a:gd name="connsiteY23" fmla="*/ 476252 h 539116"/>
                        <a:gd name="connsiteX24" fmla="*/ 296462 w 915588"/>
                        <a:gd name="connsiteY24" fmla="*/ 409576 h 539116"/>
                        <a:gd name="connsiteX25" fmla="*/ 167876 w 915588"/>
                        <a:gd name="connsiteY25" fmla="*/ 352426 h 539116"/>
                        <a:gd name="connsiteX26" fmla="*/ 134536 w 915588"/>
                        <a:gd name="connsiteY26" fmla="*/ 366712 h 539116"/>
                        <a:gd name="connsiteX27" fmla="*/ 86912 w 915588"/>
                        <a:gd name="connsiteY27" fmla="*/ 366712 h 539116"/>
                        <a:gd name="connsiteX28" fmla="*/ 86338 w 915588"/>
                        <a:gd name="connsiteY28" fmla="*/ 369872 h 539116"/>
                        <a:gd name="connsiteX29" fmla="*/ 0 w 915588"/>
                        <a:gd name="connsiteY29" fmla="*/ 239260 h 539116"/>
                        <a:gd name="connsiteX30" fmla="*/ 44050 w 915588"/>
                        <a:gd name="connsiteY30" fmla="*/ 204788 h 539116"/>
                        <a:gd name="connsiteX31" fmla="*/ 86912 w 915588"/>
                        <a:gd name="connsiteY31" fmla="*/ 0 h 5391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915588" h="539116">
                          <a:moveTo>
                            <a:pt x="86912" y="0"/>
                          </a:moveTo>
                          <a:lnTo>
                            <a:pt x="239312" y="23812"/>
                          </a:lnTo>
                          <a:lnTo>
                            <a:pt x="267888" y="109538"/>
                          </a:lnTo>
                          <a:lnTo>
                            <a:pt x="329800" y="114300"/>
                          </a:lnTo>
                          <a:lnTo>
                            <a:pt x="339324" y="47626"/>
                          </a:lnTo>
                          <a:lnTo>
                            <a:pt x="453624" y="23812"/>
                          </a:lnTo>
                          <a:lnTo>
                            <a:pt x="586976" y="114300"/>
                          </a:lnTo>
                          <a:lnTo>
                            <a:pt x="697226" y="97340"/>
                          </a:lnTo>
                          <a:lnTo>
                            <a:pt x="706036" y="109538"/>
                          </a:lnTo>
                          <a:lnTo>
                            <a:pt x="782236" y="128588"/>
                          </a:lnTo>
                          <a:lnTo>
                            <a:pt x="796524" y="171452"/>
                          </a:lnTo>
                          <a:lnTo>
                            <a:pt x="867962" y="176212"/>
                          </a:lnTo>
                          <a:lnTo>
                            <a:pt x="915588" y="214312"/>
                          </a:lnTo>
                          <a:lnTo>
                            <a:pt x="915588" y="309564"/>
                          </a:lnTo>
                          <a:lnTo>
                            <a:pt x="853676" y="361952"/>
                          </a:lnTo>
                          <a:lnTo>
                            <a:pt x="892142" y="414156"/>
                          </a:lnTo>
                          <a:lnTo>
                            <a:pt x="844150" y="438152"/>
                          </a:lnTo>
                          <a:lnTo>
                            <a:pt x="753662" y="533400"/>
                          </a:lnTo>
                          <a:lnTo>
                            <a:pt x="682224" y="539116"/>
                          </a:lnTo>
                          <a:lnTo>
                            <a:pt x="682224" y="509588"/>
                          </a:lnTo>
                          <a:lnTo>
                            <a:pt x="639362" y="500064"/>
                          </a:lnTo>
                          <a:lnTo>
                            <a:pt x="553636" y="442912"/>
                          </a:lnTo>
                          <a:lnTo>
                            <a:pt x="525062" y="476252"/>
                          </a:lnTo>
                          <a:lnTo>
                            <a:pt x="439336" y="476252"/>
                          </a:lnTo>
                          <a:lnTo>
                            <a:pt x="296462" y="409576"/>
                          </a:lnTo>
                          <a:lnTo>
                            <a:pt x="167876" y="352426"/>
                          </a:lnTo>
                          <a:lnTo>
                            <a:pt x="134536" y="366712"/>
                          </a:lnTo>
                          <a:lnTo>
                            <a:pt x="86912" y="366712"/>
                          </a:lnTo>
                          <a:lnTo>
                            <a:pt x="86338" y="369872"/>
                          </a:lnTo>
                          <a:lnTo>
                            <a:pt x="0" y="239260"/>
                          </a:lnTo>
                          <a:lnTo>
                            <a:pt x="44050" y="204788"/>
                          </a:lnTo>
                          <a:lnTo>
                            <a:pt x="869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3" name="フリーフォーム: 図形 1172">
                      <a:extLst>
                        <a:ext uri="{FF2B5EF4-FFF2-40B4-BE49-F238E27FC236}">
                          <a16:creationId xmlns:a16="http://schemas.microsoft.com/office/drawing/2014/main" id="{4AB95E4C-C02B-48F2-854A-A0F98EF213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664364" y="32441680"/>
                      <a:ext cx="976312" cy="1321020"/>
                    </a:xfrm>
                    <a:custGeom>
                      <a:avLst/>
                      <a:gdLst>
                        <a:gd name="connsiteX0" fmla="*/ 592892 w 976312"/>
                        <a:gd name="connsiteY0" fmla="*/ 0 h 1321020"/>
                        <a:gd name="connsiteX1" fmla="*/ 595312 w 976312"/>
                        <a:gd name="connsiteY1" fmla="*/ 470 h 1321020"/>
                        <a:gd name="connsiteX2" fmla="*/ 719136 w 976312"/>
                        <a:gd name="connsiteY2" fmla="*/ 67144 h 1321020"/>
                        <a:gd name="connsiteX3" fmla="*/ 784624 w 976312"/>
                        <a:gd name="connsiteY3" fmla="*/ 15892 h 1321020"/>
                        <a:gd name="connsiteX4" fmla="*/ 870962 w 976312"/>
                        <a:gd name="connsiteY4" fmla="*/ 146504 h 1321020"/>
                        <a:gd name="connsiteX5" fmla="*/ 852486 w 976312"/>
                        <a:gd name="connsiteY5" fmla="*/ 248120 h 1321020"/>
                        <a:gd name="connsiteX6" fmla="*/ 757236 w 976312"/>
                        <a:gd name="connsiteY6" fmla="*/ 271932 h 1321020"/>
                        <a:gd name="connsiteX7" fmla="*/ 771524 w 976312"/>
                        <a:gd name="connsiteY7" fmla="*/ 357658 h 1321020"/>
                        <a:gd name="connsiteX8" fmla="*/ 852486 w 976312"/>
                        <a:gd name="connsiteY8" fmla="*/ 376708 h 1321020"/>
                        <a:gd name="connsiteX9" fmla="*/ 976312 w 976312"/>
                        <a:gd name="connsiteY9" fmla="*/ 591020 h 1321020"/>
                        <a:gd name="connsiteX10" fmla="*/ 909636 w 976312"/>
                        <a:gd name="connsiteY10" fmla="*/ 610070 h 1321020"/>
                        <a:gd name="connsiteX11" fmla="*/ 919160 w 976312"/>
                        <a:gd name="connsiteY11" fmla="*/ 686270 h 1321020"/>
                        <a:gd name="connsiteX12" fmla="*/ 901678 w 976312"/>
                        <a:gd name="connsiteY12" fmla="*/ 716868 h 1321020"/>
                        <a:gd name="connsiteX13" fmla="*/ 871536 w 976312"/>
                        <a:gd name="connsiteY13" fmla="*/ 719608 h 1321020"/>
                        <a:gd name="connsiteX14" fmla="*/ 857248 w 976312"/>
                        <a:gd name="connsiteY14" fmla="*/ 814858 h 1321020"/>
                        <a:gd name="connsiteX15" fmla="*/ 709612 w 976312"/>
                        <a:gd name="connsiteY15" fmla="*/ 752944 h 1321020"/>
                        <a:gd name="connsiteX16" fmla="*/ 576260 w 976312"/>
                        <a:gd name="connsiteY16" fmla="*/ 738658 h 1321020"/>
                        <a:gd name="connsiteX17" fmla="*/ 547686 w 976312"/>
                        <a:gd name="connsiteY17" fmla="*/ 776758 h 1321020"/>
                        <a:gd name="connsiteX18" fmla="*/ 576260 w 976312"/>
                        <a:gd name="connsiteY18" fmla="*/ 810096 h 1321020"/>
                        <a:gd name="connsiteX19" fmla="*/ 628648 w 976312"/>
                        <a:gd name="connsiteY19" fmla="*/ 824384 h 1321020"/>
                        <a:gd name="connsiteX20" fmla="*/ 628648 w 976312"/>
                        <a:gd name="connsiteY20" fmla="*/ 848196 h 1321020"/>
                        <a:gd name="connsiteX21" fmla="*/ 552448 w 976312"/>
                        <a:gd name="connsiteY21" fmla="*/ 910108 h 1321020"/>
                        <a:gd name="connsiteX22" fmla="*/ 552448 w 976312"/>
                        <a:gd name="connsiteY22" fmla="*/ 962496 h 1321020"/>
                        <a:gd name="connsiteX23" fmla="*/ 614360 w 976312"/>
                        <a:gd name="connsiteY23" fmla="*/ 933920 h 1321020"/>
                        <a:gd name="connsiteX24" fmla="*/ 776286 w 976312"/>
                        <a:gd name="connsiteY24" fmla="*/ 1000596 h 1321020"/>
                        <a:gd name="connsiteX25" fmla="*/ 766572 w 976312"/>
                        <a:gd name="connsiteY25" fmla="*/ 1220824 h 1321020"/>
                        <a:gd name="connsiteX26" fmla="*/ 749616 w 976312"/>
                        <a:gd name="connsiteY26" fmla="*/ 1238720 h 1321020"/>
                        <a:gd name="connsiteX27" fmla="*/ 688656 w 976312"/>
                        <a:gd name="connsiteY27" fmla="*/ 1170140 h 1321020"/>
                        <a:gd name="connsiteX28" fmla="*/ 612456 w 976312"/>
                        <a:gd name="connsiteY28" fmla="*/ 1170140 h 1321020"/>
                        <a:gd name="connsiteX29" fmla="*/ 597216 w 976312"/>
                        <a:gd name="connsiteY29" fmla="*/ 1269200 h 1321020"/>
                        <a:gd name="connsiteX30" fmla="*/ 560202 w 976312"/>
                        <a:gd name="connsiteY30" fmla="*/ 1321020 h 1321020"/>
                        <a:gd name="connsiteX31" fmla="*/ 476248 w 976312"/>
                        <a:gd name="connsiteY31" fmla="*/ 1229196 h 1321020"/>
                        <a:gd name="connsiteX32" fmla="*/ 457200 w 976312"/>
                        <a:gd name="connsiteY32" fmla="*/ 1091084 h 1321020"/>
                        <a:gd name="connsiteX33" fmla="*/ 371474 w 976312"/>
                        <a:gd name="connsiteY33" fmla="*/ 1114896 h 1321020"/>
                        <a:gd name="connsiteX34" fmla="*/ 347660 w 976312"/>
                        <a:gd name="connsiteY34" fmla="*/ 1172044 h 1321020"/>
                        <a:gd name="connsiteX35" fmla="*/ 295274 w 976312"/>
                        <a:gd name="connsiteY35" fmla="*/ 1138708 h 1321020"/>
                        <a:gd name="connsiteX36" fmla="*/ 180974 w 976312"/>
                        <a:gd name="connsiteY36" fmla="*/ 1219672 h 1321020"/>
                        <a:gd name="connsiteX37" fmla="*/ 138112 w 976312"/>
                        <a:gd name="connsiteY37" fmla="*/ 1162520 h 1321020"/>
                        <a:gd name="connsiteX38" fmla="*/ 28002 w 976312"/>
                        <a:gd name="connsiteY38" fmla="*/ 1159080 h 1321020"/>
                        <a:gd name="connsiteX39" fmla="*/ 9524 w 976312"/>
                        <a:gd name="connsiteY39" fmla="*/ 1048220 h 1321020"/>
                        <a:gd name="connsiteX40" fmla="*/ 47624 w 976312"/>
                        <a:gd name="connsiteY40" fmla="*/ 1005358 h 1321020"/>
                        <a:gd name="connsiteX41" fmla="*/ 128586 w 976312"/>
                        <a:gd name="connsiteY41" fmla="*/ 1005358 h 1321020"/>
                        <a:gd name="connsiteX42" fmla="*/ 152400 w 976312"/>
                        <a:gd name="connsiteY42" fmla="*/ 976784 h 1321020"/>
                        <a:gd name="connsiteX43" fmla="*/ 138112 w 976312"/>
                        <a:gd name="connsiteY43" fmla="*/ 862484 h 1321020"/>
                        <a:gd name="connsiteX44" fmla="*/ 104774 w 976312"/>
                        <a:gd name="connsiteY44" fmla="*/ 805332 h 1321020"/>
                        <a:gd name="connsiteX45" fmla="*/ 176212 w 976312"/>
                        <a:gd name="connsiteY45" fmla="*/ 733896 h 1321020"/>
                        <a:gd name="connsiteX46" fmla="*/ 176212 w 976312"/>
                        <a:gd name="connsiteY46" fmla="*/ 691032 h 1321020"/>
                        <a:gd name="connsiteX47" fmla="*/ 28574 w 976312"/>
                        <a:gd name="connsiteY47" fmla="*/ 629120 h 1321020"/>
                        <a:gd name="connsiteX48" fmla="*/ 9524 w 976312"/>
                        <a:gd name="connsiteY48" fmla="*/ 552920 h 1321020"/>
                        <a:gd name="connsiteX49" fmla="*/ 0 w 976312"/>
                        <a:gd name="connsiteY49" fmla="*/ 500532 h 1321020"/>
                        <a:gd name="connsiteX50" fmla="*/ 66674 w 976312"/>
                        <a:gd name="connsiteY50" fmla="*/ 476720 h 1321020"/>
                        <a:gd name="connsiteX51" fmla="*/ 185736 w 976312"/>
                        <a:gd name="connsiteY51" fmla="*/ 329084 h 1321020"/>
                        <a:gd name="connsiteX52" fmla="*/ 238124 w 976312"/>
                        <a:gd name="connsiteY52" fmla="*/ 357658 h 1321020"/>
                        <a:gd name="connsiteX53" fmla="*/ 270970 w 976312"/>
                        <a:gd name="connsiteY53" fmla="*/ 346708 h 1321020"/>
                        <a:gd name="connsiteX54" fmla="*/ 271460 w 976312"/>
                        <a:gd name="connsiteY54" fmla="*/ 348132 h 1321020"/>
                        <a:gd name="connsiteX55" fmla="*/ 280980 w 976312"/>
                        <a:gd name="connsiteY55" fmla="*/ 343372 h 1321020"/>
                        <a:gd name="connsiteX56" fmla="*/ 280986 w 976312"/>
                        <a:gd name="connsiteY56" fmla="*/ 343370 h 1321020"/>
                        <a:gd name="connsiteX57" fmla="*/ 280986 w 976312"/>
                        <a:gd name="connsiteY57" fmla="*/ 343368 h 1321020"/>
                        <a:gd name="connsiteX58" fmla="*/ 300036 w 976312"/>
                        <a:gd name="connsiteY58" fmla="*/ 333844 h 1321020"/>
                        <a:gd name="connsiteX59" fmla="*/ 309560 w 976312"/>
                        <a:gd name="connsiteY59" fmla="*/ 262408 h 1321020"/>
                        <a:gd name="connsiteX60" fmla="*/ 490536 w 976312"/>
                        <a:gd name="connsiteY60" fmla="*/ 181444 h 1321020"/>
                        <a:gd name="connsiteX61" fmla="*/ 592892 w 976312"/>
                        <a:gd name="connsiteY61" fmla="*/ 0 h 13210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</a:cxnLst>
                      <a:rect l="l" t="t" r="r" b="b"/>
                      <a:pathLst>
                        <a:path w="976312" h="1321020">
                          <a:moveTo>
                            <a:pt x="592892" y="0"/>
                          </a:moveTo>
                          <a:lnTo>
                            <a:pt x="595312" y="470"/>
                          </a:lnTo>
                          <a:lnTo>
                            <a:pt x="719136" y="67144"/>
                          </a:lnTo>
                          <a:lnTo>
                            <a:pt x="784624" y="15892"/>
                          </a:lnTo>
                          <a:lnTo>
                            <a:pt x="870962" y="146504"/>
                          </a:lnTo>
                          <a:lnTo>
                            <a:pt x="852486" y="248120"/>
                          </a:lnTo>
                          <a:lnTo>
                            <a:pt x="757236" y="271932"/>
                          </a:lnTo>
                          <a:lnTo>
                            <a:pt x="771524" y="357658"/>
                          </a:lnTo>
                          <a:lnTo>
                            <a:pt x="852486" y="376708"/>
                          </a:lnTo>
                          <a:lnTo>
                            <a:pt x="976312" y="591020"/>
                          </a:lnTo>
                          <a:lnTo>
                            <a:pt x="909636" y="610070"/>
                          </a:lnTo>
                          <a:lnTo>
                            <a:pt x="919160" y="686270"/>
                          </a:lnTo>
                          <a:lnTo>
                            <a:pt x="901678" y="716868"/>
                          </a:lnTo>
                          <a:lnTo>
                            <a:pt x="871536" y="719608"/>
                          </a:lnTo>
                          <a:lnTo>
                            <a:pt x="857248" y="814858"/>
                          </a:lnTo>
                          <a:lnTo>
                            <a:pt x="709612" y="752944"/>
                          </a:lnTo>
                          <a:lnTo>
                            <a:pt x="576260" y="738658"/>
                          </a:lnTo>
                          <a:lnTo>
                            <a:pt x="547686" y="776758"/>
                          </a:lnTo>
                          <a:lnTo>
                            <a:pt x="576260" y="810096"/>
                          </a:lnTo>
                          <a:lnTo>
                            <a:pt x="628648" y="824384"/>
                          </a:lnTo>
                          <a:lnTo>
                            <a:pt x="628648" y="848196"/>
                          </a:lnTo>
                          <a:lnTo>
                            <a:pt x="552448" y="910108"/>
                          </a:lnTo>
                          <a:lnTo>
                            <a:pt x="552448" y="962496"/>
                          </a:lnTo>
                          <a:lnTo>
                            <a:pt x="614360" y="933920"/>
                          </a:lnTo>
                          <a:lnTo>
                            <a:pt x="776286" y="1000596"/>
                          </a:lnTo>
                          <a:lnTo>
                            <a:pt x="766572" y="1220824"/>
                          </a:lnTo>
                          <a:lnTo>
                            <a:pt x="749616" y="1238720"/>
                          </a:lnTo>
                          <a:lnTo>
                            <a:pt x="688656" y="1170140"/>
                          </a:lnTo>
                          <a:lnTo>
                            <a:pt x="612456" y="1170140"/>
                          </a:lnTo>
                          <a:lnTo>
                            <a:pt x="597216" y="1269200"/>
                          </a:lnTo>
                          <a:lnTo>
                            <a:pt x="560202" y="1321020"/>
                          </a:lnTo>
                          <a:lnTo>
                            <a:pt x="476248" y="1229196"/>
                          </a:lnTo>
                          <a:lnTo>
                            <a:pt x="457200" y="1091084"/>
                          </a:lnTo>
                          <a:lnTo>
                            <a:pt x="371474" y="1114896"/>
                          </a:lnTo>
                          <a:lnTo>
                            <a:pt x="347660" y="1172044"/>
                          </a:lnTo>
                          <a:lnTo>
                            <a:pt x="295274" y="1138708"/>
                          </a:lnTo>
                          <a:lnTo>
                            <a:pt x="180974" y="1219672"/>
                          </a:lnTo>
                          <a:lnTo>
                            <a:pt x="138112" y="1162520"/>
                          </a:lnTo>
                          <a:lnTo>
                            <a:pt x="28002" y="1159080"/>
                          </a:lnTo>
                          <a:lnTo>
                            <a:pt x="9524" y="1048220"/>
                          </a:lnTo>
                          <a:lnTo>
                            <a:pt x="47624" y="1005358"/>
                          </a:lnTo>
                          <a:lnTo>
                            <a:pt x="128586" y="1005358"/>
                          </a:lnTo>
                          <a:lnTo>
                            <a:pt x="152400" y="976784"/>
                          </a:lnTo>
                          <a:lnTo>
                            <a:pt x="138112" y="862484"/>
                          </a:lnTo>
                          <a:lnTo>
                            <a:pt x="104774" y="805332"/>
                          </a:lnTo>
                          <a:lnTo>
                            <a:pt x="176212" y="733896"/>
                          </a:lnTo>
                          <a:lnTo>
                            <a:pt x="176212" y="691032"/>
                          </a:lnTo>
                          <a:lnTo>
                            <a:pt x="28574" y="629120"/>
                          </a:lnTo>
                          <a:lnTo>
                            <a:pt x="9524" y="552920"/>
                          </a:lnTo>
                          <a:lnTo>
                            <a:pt x="0" y="500532"/>
                          </a:lnTo>
                          <a:lnTo>
                            <a:pt x="66674" y="476720"/>
                          </a:lnTo>
                          <a:lnTo>
                            <a:pt x="185736" y="329084"/>
                          </a:lnTo>
                          <a:lnTo>
                            <a:pt x="238124" y="357658"/>
                          </a:lnTo>
                          <a:lnTo>
                            <a:pt x="270970" y="346708"/>
                          </a:lnTo>
                          <a:lnTo>
                            <a:pt x="271460" y="348132"/>
                          </a:lnTo>
                          <a:lnTo>
                            <a:pt x="280980" y="343372"/>
                          </a:lnTo>
                          <a:lnTo>
                            <a:pt x="280986" y="343370"/>
                          </a:lnTo>
                          <a:lnTo>
                            <a:pt x="280986" y="343368"/>
                          </a:lnTo>
                          <a:lnTo>
                            <a:pt x="300036" y="333844"/>
                          </a:lnTo>
                          <a:lnTo>
                            <a:pt x="309560" y="262408"/>
                          </a:lnTo>
                          <a:lnTo>
                            <a:pt x="490536" y="181444"/>
                          </a:lnTo>
                          <a:lnTo>
                            <a:pt x="59289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4" name="フリーフォーム: 図形 1173">
                      <a:extLst>
                        <a:ext uri="{FF2B5EF4-FFF2-40B4-BE49-F238E27FC236}">
                          <a16:creationId xmlns:a16="http://schemas.microsoft.com/office/drawing/2014/main" id="{6F90E153-AF78-446A-8A76-8BB71FB38F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26250" y="33347024"/>
                      <a:ext cx="230506" cy="276224"/>
                    </a:xfrm>
                    <a:custGeom>
                      <a:avLst/>
                      <a:gdLst>
                        <a:gd name="connsiteX0" fmla="*/ 57150 w 230506"/>
                        <a:gd name="connsiteY0" fmla="*/ 0 h 276224"/>
                        <a:gd name="connsiteX1" fmla="*/ 147638 w 230506"/>
                        <a:gd name="connsiteY1" fmla="*/ 0 h 276224"/>
                        <a:gd name="connsiteX2" fmla="*/ 230506 w 230506"/>
                        <a:gd name="connsiteY2" fmla="*/ 100014 h 276224"/>
                        <a:gd name="connsiteX3" fmla="*/ 185738 w 230506"/>
                        <a:gd name="connsiteY3" fmla="*/ 100014 h 276224"/>
                        <a:gd name="connsiteX4" fmla="*/ 147638 w 230506"/>
                        <a:gd name="connsiteY4" fmla="*/ 142876 h 276224"/>
                        <a:gd name="connsiteX5" fmla="*/ 166116 w 230506"/>
                        <a:gd name="connsiteY5" fmla="*/ 253736 h 276224"/>
                        <a:gd name="connsiteX6" fmla="*/ 123826 w 230506"/>
                        <a:gd name="connsiteY6" fmla="*/ 252416 h 276224"/>
                        <a:gd name="connsiteX7" fmla="*/ 104774 w 230506"/>
                        <a:gd name="connsiteY7" fmla="*/ 276224 h 276224"/>
                        <a:gd name="connsiteX8" fmla="*/ 38100 w 230506"/>
                        <a:gd name="connsiteY8" fmla="*/ 233364 h 276224"/>
                        <a:gd name="connsiteX9" fmla="*/ 19248 w 230506"/>
                        <a:gd name="connsiteY9" fmla="*/ 239020 h 276224"/>
                        <a:gd name="connsiteX10" fmla="*/ 0 w 230506"/>
                        <a:gd name="connsiteY10" fmla="*/ 152400 h 276224"/>
                        <a:gd name="connsiteX11" fmla="*/ 52388 w 230506"/>
                        <a:gd name="connsiteY11" fmla="*/ 100014 h 276224"/>
                        <a:gd name="connsiteX12" fmla="*/ 57150 w 230506"/>
                        <a:gd name="connsiteY12" fmla="*/ 0 h 2762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30506" h="276224">
                          <a:moveTo>
                            <a:pt x="57150" y="0"/>
                          </a:moveTo>
                          <a:lnTo>
                            <a:pt x="147638" y="0"/>
                          </a:lnTo>
                          <a:lnTo>
                            <a:pt x="230506" y="100014"/>
                          </a:lnTo>
                          <a:lnTo>
                            <a:pt x="185738" y="100014"/>
                          </a:lnTo>
                          <a:lnTo>
                            <a:pt x="147638" y="142876"/>
                          </a:lnTo>
                          <a:lnTo>
                            <a:pt x="166116" y="253736"/>
                          </a:lnTo>
                          <a:lnTo>
                            <a:pt x="123826" y="252416"/>
                          </a:lnTo>
                          <a:lnTo>
                            <a:pt x="104774" y="276224"/>
                          </a:lnTo>
                          <a:lnTo>
                            <a:pt x="38100" y="233364"/>
                          </a:lnTo>
                          <a:lnTo>
                            <a:pt x="19248" y="239020"/>
                          </a:lnTo>
                          <a:lnTo>
                            <a:pt x="0" y="152400"/>
                          </a:lnTo>
                          <a:lnTo>
                            <a:pt x="52388" y="100014"/>
                          </a:lnTo>
                          <a:lnTo>
                            <a:pt x="5715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5" name="フリーフォーム: 図形 1174">
                      <a:extLst>
                        <a:ext uri="{FF2B5EF4-FFF2-40B4-BE49-F238E27FC236}">
                          <a16:creationId xmlns:a16="http://schemas.microsoft.com/office/drawing/2014/main" id="{205785B0-4D7E-47A4-A107-1D831E360D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339560" y="33480376"/>
                      <a:ext cx="121452" cy="259304"/>
                    </a:xfrm>
                    <a:custGeom>
                      <a:avLst/>
                      <a:gdLst>
                        <a:gd name="connsiteX0" fmla="*/ 24764 w 121452"/>
                        <a:gd name="connsiteY0" fmla="*/ 0 h 259304"/>
                        <a:gd name="connsiteX1" fmla="*/ 100964 w 121452"/>
                        <a:gd name="connsiteY1" fmla="*/ 28574 h 259304"/>
                        <a:gd name="connsiteX2" fmla="*/ 121452 w 121452"/>
                        <a:gd name="connsiteY2" fmla="*/ 131012 h 259304"/>
                        <a:gd name="connsiteX3" fmla="*/ 81916 w 121452"/>
                        <a:gd name="connsiteY3" fmla="*/ 142872 h 259304"/>
                        <a:gd name="connsiteX4" fmla="*/ 38670 w 121452"/>
                        <a:gd name="connsiteY4" fmla="*/ 259304 h 259304"/>
                        <a:gd name="connsiteX5" fmla="*/ 7620 w 121452"/>
                        <a:gd name="connsiteY5" fmla="*/ 184784 h 259304"/>
                        <a:gd name="connsiteX6" fmla="*/ 0 w 121452"/>
                        <a:gd name="connsiteY6" fmla="*/ 78104 h 259304"/>
                        <a:gd name="connsiteX7" fmla="*/ 20580 w 121452"/>
                        <a:gd name="connsiteY7" fmla="*/ 2642 h 259304"/>
                        <a:gd name="connsiteX8" fmla="*/ 24764 w 121452"/>
                        <a:gd name="connsiteY8" fmla="*/ 0 h 259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21452" h="259304">
                          <a:moveTo>
                            <a:pt x="24764" y="0"/>
                          </a:moveTo>
                          <a:lnTo>
                            <a:pt x="100964" y="28574"/>
                          </a:lnTo>
                          <a:lnTo>
                            <a:pt x="121452" y="131012"/>
                          </a:lnTo>
                          <a:lnTo>
                            <a:pt x="81916" y="142872"/>
                          </a:lnTo>
                          <a:lnTo>
                            <a:pt x="38670" y="259304"/>
                          </a:lnTo>
                          <a:lnTo>
                            <a:pt x="7620" y="184784"/>
                          </a:lnTo>
                          <a:lnTo>
                            <a:pt x="0" y="78104"/>
                          </a:lnTo>
                          <a:lnTo>
                            <a:pt x="20580" y="2642"/>
                          </a:lnTo>
                          <a:lnTo>
                            <a:pt x="2476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6" name="フリーフォーム: 図形 1175">
                      <a:extLst>
                        <a:ext uri="{FF2B5EF4-FFF2-40B4-BE49-F238E27FC236}">
                          <a16:creationId xmlns:a16="http://schemas.microsoft.com/office/drawing/2014/main" id="{D8996952-5BAD-4820-BC26-18E5AE00FD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54812" y="33337500"/>
                      <a:ext cx="127258" cy="160432"/>
                    </a:xfrm>
                    <a:custGeom>
                      <a:avLst/>
                      <a:gdLst>
                        <a:gd name="connsiteX0" fmla="*/ 100012 w 127258"/>
                        <a:gd name="connsiteY0" fmla="*/ 0 h 160432"/>
                        <a:gd name="connsiteX1" fmla="*/ 127258 w 127258"/>
                        <a:gd name="connsiteY1" fmla="*/ 37464 h 160432"/>
                        <a:gd name="connsiteX2" fmla="*/ 123826 w 127258"/>
                        <a:gd name="connsiteY2" fmla="*/ 109538 h 160432"/>
                        <a:gd name="connsiteX3" fmla="*/ 72930 w 127258"/>
                        <a:gd name="connsiteY3" fmla="*/ 160432 h 160432"/>
                        <a:gd name="connsiteX4" fmla="*/ 0 w 127258"/>
                        <a:gd name="connsiteY4" fmla="*/ 52388 h 160432"/>
                        <a:gd name="connsiteX5" fmla="*/ 33338 w 127258"/>
                        <a:gd name="connsiteY5" fmla="*/ 9524 h 160432"/>
                        <a:gd name="connsiteX6" fmla="*/ 100012 w 127258"/>
                        <a:gd name="connsiteY6" fmla="*/ 0 h 1604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7258" h="160432">
                          <a:moveTo>
                            <a:pt x="100012" y="0"/>
                          </a:moveTo>
                          <a:lnTo>
                            <a:pt x="127258" y="37464"/>
                          </a:lnTo>
                          <a:lnTo>
                            <a:pt x="123826" y="109538"/>
                          </a:lnTo>
                          <a:lnTo>
                            <a:pt x="72930" y="160432"/>
                          </a:lnTo>
                          <a:lnTo>
                            <a:pt x="0" y="52388"/>
                          </a:lnTo>
                          <a:lnTo>
                            <a:pt x="33338" y="9524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7" name="フリーフォーム: 図形 1176">
                      <a:extLst>
                        <a:ext uri="{FF2B5EF4-FFF2-40B4-BE49-F238E27FC236}">
                          <a16:creationId xmlns:a16="http://schemas.microsoft.com/office/drawing/2014/main" id="{EDC4F923-DEC7-4AA5-8071-07F4AFCD7A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330988" y="33175576"/>
                      <a:ext cx="123824" cy="228600"/>
                    </a:xfrm>
                    <a:custGeom>
                      <a:avLst/>
                      <a:gdLst>
                        <a:gd name="connsiteX0" fmla="*/ 100012 w 123824"/>
                        <a:gd name="connsiteY0" fmla="*/ 0 h 228600"/>
                        <a:gd name="connsiteX1" fmla="*/ 123824 w 123824"/>
                        <a:gd name="connsiteY1" fmla="*/ 52388 h 228600"/>
                        <a:gd name="connsiteX2" fmla="*/ 100012 w 123824"/>
                        <a:gd name="connsiteY2" fmla="*/ 119062 h 228600"/>
                        <a:gd name="connsiteX3" fmla="*/ 71436 w 123824"/>
                        <a:gd name="connsiteY3" fmla="*/ 228600 h 228600"/>
                        <a:gd name="connsiteX4" fmla="*/ 19050 w 123824"/>
                        <a:gd name="connsiteY4" fmla="*/ 214312 h 228600"/>
                        <a:gd name="connsiteX5" fmla="*/ 0 w 123824"/>
                        <a:gd name="connsiteY5" fmla="*/ 90488 h 228600"/>
                        <a:gd name="connsiteX6" fmla="*/ 100012 w 123824"/>
                        <a:gd name="connsiteY6" fmla="*/ 0 h 22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3824" h="228600">
                          <a:moveTo>
                            <a:pt x="100012" y="0"/>
                          </a:moveTo>
                          <a:lnTo>
                            <a:pt x="123824" y="52388"/>
                          </a:lnTo>
                          <a:lnTo>
                            <a:pt x="100012" y="119062"/>
                          </a:lnTo>
                          <a:lnTo>
                            <a:pt x="71436" y="228600"/>
                          </a:lnTo>
                          <a:lnTo>
                            <a:pt x="19050" y="214312"/>
                          </a:lnTo>
                          <a:lnTo>
                            <a:pt x="0" y="90488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8" name="フリーフォーム: 図形 1177">
                      <a:extLst>
                        <a:ext uri="{FF2B5EF4-FFF2-40B4-BE49-F238E27FC236}">
                          <a16:creationId xmlns:a16="http://schemas.microsoft.com/office/drawing/2014/main" id="{03B22015-E2BC-4394-951A-57AA6BD6C3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35334" y="32785052"/>
                      <a:ext cx="10010" cy="4760"/>
                    </a:xfrm>
                    <a:custGeom>
                      <a:avLst/>
                      <a:gdLst>
                        <a:gd name="connsiteX0" fmla="*/ 10010 w 10010"/>
                        <a:gd name="connsiteY0" fmla="*/ 0 h 4760"/>
                        <a:gd name="connsiteX1" fmla="*/ 490 w 10010"/>
                        <a:gd name="connsiteY1" fmla="*/ 4760 h 4760"/>
                        <a:gd name="connsiteX2" fmla="*/ 0 w 10010"/>
                        <a:gd name="connsiteY2" fmla="*/ 3336 h 4760"/>
                        <a:gd name="connsiteX3" fmla="*/ 10010 w 10010"/>
                        <a:gd name="connsiteY3" fmla="*/ 0 h 4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10" h="4760">
                          <a:moveTo>
                            <a:pt x="10010" y="0"/>
                          </a:moveTo>
                          <a:lnTo>
                            <a:pt x="490" y="4760"/>
                          </a:lnTo>
                          <a:lnTo>
                            <a:pt x="0" y="3336"/>
                          </a:lnTo>
                          <a:lnTo>
                            <a:pt x="1001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9" name="フリーフォーム: 図形 1178">
                      <a:extLst>
                        <a:ext uri="{FF2B5EF4-FFF2-40B4-BE49-F238E27FC236}">
                          <a16:creationId xmlns:a16="http://schemas.microsoft.com/office/drawing/2014/main" id="{68CA47ED-BF75-4C3E-ADCB-DF7F4D4404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35964" y="32632468"/>
                      <a:ext cx="586534" cy="658192"/>
                    </a:xfrm>
                    <a:custGeom>
                      <a:avLst/>
                      <a:gdLst>
                        <a:gd name="connsiteX0" fmla="*/ 305166 w 586534"/>
                        <a:gd name="connsiteY0" fmla="*/ 0 h 658192"/>
                        <a:gd name="connsiteX1" fmla="*/ 400048 w 586534"/>
                        <a:gd name="connsiteY1" fmla="*/ 128770 h 658192"/>
                        <a:gd name="connsiteX2" fmla="*/ 442912 w 586534"/>
                        <a:gd name="connsiteY2" fmla="*/ 114482 h 658192"/>
                        <a:gd name="connsiteX3" fmla="*/ 482450 w 586534"/>
                        <a:gd name="connsiteY3" fmla="*/ 161928 h 658192"/>
                        <a:gd name="connsiteX4" fmla="*/ 481012 w 586534"/>
                        <a:gd name="connsiteY4" fmla="*/ 162108 h 658192"/>
                        <a:gd name="connsiteX5" fmla="*/ 481012 w 586534"/>
                        <a:gd name="connsiteY5" fmla="*/ 219256 h 658192"/>
                        <a:gd name="connsiteX6" fmla="*/ 547686 w 586534"/>
                        <a:gd name="connsiteY6" fmla="*/ 224020 h 658192"/>
                        <a:gd name="connsiteX7" fmla="*/ 561974 w 586534"/>
                        <a:gd name="connsiteY7" fmla="*/ 262120 h 658192"/>
                        <a:gd name="connsiteX8" fmla="*/ 485774 w 586534"/>
                        <a:gd name="connsiteY8" fmla="*/ 381182 h 658192"/>
                        <a:gd name="connsiteX9" fmla="*/ 557212 w 586534"/>
                        <a:gd name="connsiteY9" fmla="*/ 428808 h 658192"/>
                        <a:gd name="connsiteX10" fmla="*/ 557212 w 586534"/>
                        <a:gd name="connsiteY10" fmla="*/ 462144 h 658192"/>
                        <a:gd name="connsiteX11" fmla="*/ 586534 w 586534"/>
                        <a:gd name="connsiteY11" fmla="*/ 538594 h 658192"/>
                        <a:gd name="connsiteX12" fmla="*/ 543876 w 586534"/>
                        <a:gd name="connsiteY12" fmla="*/ 590732 h 658192"/>
                        <a:gd name="connsiteX13" fmla="*/ 313390 w 586534"/>
                        <a:gd name="connsiteY13" fmla="*/ 658192 h 658192"/>
                        <a:gd name="connsiteX14" fmla="*/ 276224 w 586534"/>
                        <a:gd name="connsiteY14" fmla="*/ 581208 h 658192"/>
                        <a:gd name="connsiteX15" fmla="*/ 323848 w 586534"/>
                        <a:gd name="connsiteY15" fmla="*/ 519296 h 658192"/>
                        <a:gd name="connsiteX16" fmla="*/ 209548 w 586534"/>
                        <a:gd name="connsiteY16" fmla="*/ 443096 h 658192"/>
                        <a:gd name="connsiteX17" fmla="*/ 200024 w 586534"/>
                        <a:gd name="connsiteY17" fmla="*/ 343082 h 658192"/>
                        <a:gd name="connsiteX18" fmla="*/ 171448 w 586534"/>
                        <a:gd name="connsiteY18" fmla="*/ 281170 h 658192"/>
                        <a:gd name="connsiteX19" fmla="*/ 100012 w 586534"/>
                        <a:gd name="connsiteY19" fmla="*/ 324032 h 658192"/>
                        <a:gd name="connsiteX20" fmla="*/ 47624 w 586534"/>
                        <a:gd name="connsiteY20" fmla="*/ 304982 h 658192"/>
                        <a:gd name="connsiteX21" fmla="*/ 0 w 586534"/>
                        <a:gd name="connsiteY21" fmla="*/ 238308 h 658192"/>
                        <a:gd name="connsiteX22" fmla="*/ 95248 w 586534"/>
                        <a:gd name="connsiteY22" fmla="*/ 128770 h 658192"/>
                        <a:gd name="connsiteX23" fmla="*/ 95248 w 586534"/>
                        <a:gd name="connsiteY23" fmla="*/ 124960 h 658192"/>
                        <a:gd name="connsiteX24" fmla="*/ 166686 w 586534"/>
                        <a:gd name="connsiteY24" fmla="*/ 119244 h 658192"/>
                        <a:gd name="connsiteX25" fmla="*/ 257174 w 586534"/>
                        <a:gd name="connsiteY25" fmla="*/ 23996 h 658192"/>
                        <a:gd name="connsiteX26" fmla="*/ 305166 w 586534"/>
                        <a:gd name="connsiteY26" fmla="*/ 0 h 658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586534" h="658192">
                          <a:moveTo>
                            <a:pt x="305166" y="0"/>
                          </a:moveTo>
                          <a:lnTo>
                            <a:pt x="400048" y="128770"/>
                          </a:lnTo>
                          <a:lnTo>
                            <a:pt x="442912" y="114482"/>
                          </a:lnTo>
                          <a:lnTo>
                            <a:pt x="482450" y="161928"/>
                          </a:lnTo>
                          <a:lnTo>
                            <a:pt x="481012" y="162108"/>
                          </a:lnTo>
                          <a:lnTo>
                            <a:pt x="481012" y="219256"/>
                          </a:lnTo>
                          <a:lnTo>
                            <a:pt x="547686" y="224020"/>
                          </a:lnTo>
                          <a:lnTo>
                            <a:pt x="561974" y="262120"/>
                          </a:lnTo>
                          <a:lnTo>
                            <a:pt x="485774" y="381182"/>
                          </a:lnTo>
                          <a:lnTo>
                            <a:pt x="557212" y="428808"/>
                          </a:lnTo>
                          <a:lnTo>
                            <a:pt x="557212" y="462144"/>
                          </a:lnTo>
                          <a:lnTo>
                            <a:pt x="586534" y="538594"/>
                          </a:lnTo>
                          <a:lnTo>
                            <a:pt x="543876" y="590732"/>
                          </a:lnTo>
                          <a:lnTo>
                            <a:pt x="313390" y="658192"/>
                          </a:lnTo>
                          <a:lnTo>
                            <a:pt x="276224" y="581208"/>
                          </a:lnTo>
                          <a:lnTo>
                            <a:pt x="323848" y="519296"/>
                          </a:lnTo>
                          <a:lnTo>
                            <a:pt x="209548" y="443096"/>
                          </a:lnTo>
                          <a:lnTo>
                            <a:pt x="200024" y="343082"/>
                          </a:lnTo>
                          <a:lnTo>
                            <a:pt x="171448" y="281170"/>
                          </a:lnTo>
                          <a:lnTo>
                            <a:pt x="100012" y="324032"/>
                          </a:lnTo>
                          <a:lnTo>
                            <a:pt x="47624" y="304982"/>
                          </a:lnTo>
                          <a:lnTo>
                            <a:pt x="0" y="238308"/>
                          </a:lnTo>
                          <a:lnTo>
                            <a:pt x="95248" y="128770"/>
                          </a:lnTo>
                          <a:lnTo>
                            <a:pt x="95248" y="124960"/>
                          </a:lnTo>
                          <a:lnTo>
                            <a:pt x="166686" y="119244"/>
                          </a:lnTo>
                          <a:lnTo>
                            <a:pt x="257174" y="23996"/>
                          </a:lnTo>
                          <a:lnTo>
                            <a:pt x="30516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180" name="グループ化 1179">
                      <a:extLst>
                        <a:ext uri="{FF2B5EF4-FFF2-40B4-BE49-F238E27FC236}">
                          <a16:creationId xmlns:a16="http://schemas.microsoft.com/office/drawing/2014/main" id="{49558404-97F9-48A8-A496-5E7D9E7E93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615025" y="33267650"/>
                      <a:ext cx="3003550" cy="1187450"/>
                      <a:chOff x="18615025" y="33267650"/>
                      <a:chExt cx="3003550" cy="1187450"/>
                    </a:xfrm>
                    <a:noFill/>
                  </p:grpSpPr>
                  <p:sp>
                    <p:nvSpPr>
                      <p:cNvPr id="1181" name="フリーフォーム: 図形 1180">
                        <a:extLst>
                          <a:ext uri="{FF2B5EF4-FFF2-40B4-BE49-F238E27FC236}">
                            <a16:creationId xmlns:a16="http://schemas.microsoft.com/office/drawing/2014/main" id="{00D122AE-5C79-44EA-A849-87CC21AC2E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615025" y="33623250"/>
                        <a:ext cx="254000" cy="273050"/>
                      </a:xfrm>
                      <a:custGeom>
                        <a:avLst/>
                        <a:gdLst>
                          <a:gd name="connsiteX0" fmla="*/ 228600 w 254000"/>
                          <a:gd name="connsiteY0" fmla="*/ 0 h 273050"/>
                          <a:gd name="connsiteX1" fmla="*/ 196850 w 254000"/>
                          <a:gd name="connsiteY1" fmla="*/ 6350 h 273050"/>
                          <a:gd name="connsiteX2" fmla="*/ 180975 w 254000"/>
                          <a:gd name="connsiteY2" fmla="*/ 41275 h 273050"/>
                          <a:gd name="connsiteX3" fmla="*/ 82550 w 254000"/>
                          <a:gd name="connsiteY3" fmla="*/ 66675 h 273050"/>
                          <a:gd name="connsiteX4" fmla="*/ 60325 w 254000"/>
                          <a:gd name="connsiteY4" fmla="*/ 142875 h 273050"/>
                          <a:gd name="connsiteX5" fmla="*/ 0 w 254000"/>
                          <a:gd name="connsiteY5" fmla="*/ 193675 h 273050"/>
                          <a:gd name="connsiteX6" fmla="*/ 19050 w 254000"/>
                          <a:gd name="connsiteY6" fmla="*/ 219075 h 273050"/>
                          <a:gd name="connsiteX7" fmla="*/ 19050 w 254000"/>
                          <a:gd name="connsiteY7" fmla="*/ 266700 h 273050"/>
                          <a:gd name="connsiteX8" fmla="*/ 57150 w 254000"/>
                          <a:gd name="connsiteY8" fmla="*/ 273050 h 273050"/>
                          <a:gd name="connsiteX9" fmla="*/ 152400 w 254000"/>
                          <a:gd name="connsiteY9" fmla="*/ 203200 h 273050"/>
                          <a:gd name="connsiteX10" fmla="*/ 177800 w 254000"/>
                          <a:gd name="connsiteY10" fmla="*/ 165100 h 273050"/>
                          <a:gd name="connsiteX11" fmla="*/ 250825 w 254000"/>
                          <a:gd name="connsiteY11" fmla="*/ 133350 h 273050"/>
                          <a:gd name="connsiteX12" fmla="*/ 254000 w 254000"/>
                          <a:gd name="connsiteY12" fmla="*/ 47625 h 273050"/>
                          <a:gd name="connsiteX13" fmla="*/ 228600 w 254000"/>
                          <a:gd name="connsiteY13" fmla="*/ 0 h 273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54000" h="273050">
                            <a:moveTo>
                              <a:pt x="228600" y="0"/>
                            </a:moveTo>
                            <a:lnTo>
                              <a:pt x="196850" y="6350"/>
                            </a:lnTo>
                            <a:lnTo>
                              <a:pt x="180975" y="41275"/>
                            </a:lnTo>
                            <a:lnTo>
                              <a:pt x="82550" y="66675"/>
                            </a:lnTo>
                            <a:lnTo>
                              <a:pt x="60325" y="142875"/>
                            </a:lnTo>
                            <a:lnTo>
                              <a:pt x="0" y="193675"/>
                            </a:lnTo>
                            <a:lnTo>
                              <a:pt x="19050" y="219075"/>
                            </a:lnTo>
                            <a:lnTo>
                              <a:pt x="19050" y="266700"/>
                            </a:lnTo>
                            <a:lnTo>
                              <a:pt x="57150" y="273050"/>
                            </a:lnTo>
                            <a:lnTo>
                              <a:pt x="152400" y="203200"/>
                            </a:lnTo>
                            <a:lnTo>
                              <a:pt x="177800" y="165100"/>
                            </a:lnTo>
                            <a:lnTo>
                              <a:pt x="250825" y="133350"/>
                            </a:lnTo>
                            <a:lnTo>
                              <a:pt x="254000" y="47625"/>
                            </a:lnTo>
                            <a:lnTo>
                              <a:pt x="22860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2" name="フリーフォーム: 図形 1181">
                        <a:extLst>
                          <a:ext uri="{FF2B5EF4-FFF2-40B4-BE49-F238E27FC236}">
                            <a16:creationId xmlns:a16="http://schemas.microsoft.com/office/drawing/2014/main" id="{985FBA7B-93F5-4B67-BF5F-854AE37050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67450" y="33674050"/>
                        <a:ext cx="381000" cy="422275"/>
                      </a:xfrm>
                      <a:custGeom>
                        <a:avLst/>
                        <a:gdLst>
                          <a:gd name="connsiteX0" fmla="*/ 311150 w 381000"/>
                          <a:gd name="connsiteY0" fmla="*/ 0 h 422275"/>
                          <a:gd name="connsiteX1" fmla="*/ 177800 w 381000"/>
                          <a:gd name="connsiteY1" fmla="*/ 22225 h 422275"/>
                          <a:gd name="connsiteX2" fmla="*/ 174625 w 381000"/>
                          <a:gd name="connsiteY2" fmla="*/ 57150 h 422275"/>
                          <a:gd name="connsiteX3" fmla="*/ 282575 w 381000"/>
                          <a:gd name="connsiteY3" fmla="*/ 142875 h 422275"/>
                          <a:gd name="connsiteX4" fmla="*/ 311150 w 381000"/>
                          <a:gd name="connsiteY4" fmla="*/ 200025 h 422275"/>
                          <a:gd name="connsiteX5" fmla="*/ 292100 w 381000"/>
                          <a:gd name="connsiteY5" fmla="*/ 311150 h 422275"/>
                          <a:gd name="connsiteX6" fmla="*/ 200025 w 381000"/>
                          <a:gd name="connsiteY6" fmla="*/ 244475 h 422275"/>
                          <a:gd name="connsiteX7" fmla="*/ 180975 w 381000"/>
                          <a:gd name="connsiteY7" fmla="*/ 212725 h 422275"/>
                          <a:gd name="connsiteX8" fmla="*/ 196850 w 381000"/>
                          <a:gd name="connsiteY8" fmla="*/ 190500 h 422275"/>
                          <a:gd name="connsiteX9" fmla="*/ 152400 w 381000"/>
                          <a:gd name="connsiteY9" fmla="*/ 142875 h 422275"/>
                          <a:gd name="connsiteX10" fmla="*/ 0 w 381000"/>
                          <a:gd name="connsiteY10" fmla="*/ 139700 h 422275"/>
                          <a:gd name="connsiteX11" fmla="*/ 0 w 381000"/>
                          <a:gd name="connsiteY11" fmla="*/ 168275 h 422275"/>
                          <a:gd name="connsiteX12" fmla="*/ 25400 w 381000"/>
                          <a:gd name="connsiteY12" fmla="*/ 273050 h 422275"/>
                          <a:gd name="connsiteX13" fmla="*/ 190500 w 381000"/>
                          <a:gd name="connsiteY13" fmla="*/ 422275 h 422275"/>
                          <a:gd name="connsiteX14" fmla="*/ 228600 w 381000"/>
                          <a:gd name="connsiteY14" fmla="*/ 393700 h 422275"/>
                          <a:gd name="connsiteX15" fmla="*/ 365125 w 381000"/>
                          <a:gd name="connsiteY15" fmla="*/ 336550 h 422275"/>
                          <a:gd name="connsiteX16" fmla="*/ 365125 w 381000"/>
                          <a:gd name="connsiteY16" fmla="*/ 206375 h 422275"/>
                          <a:gd name="connsiteX17" fmla="*/ 381000 w 381000"/>
                          <a:gd name="connsiteY17" fmla="*/ 133350 h 422275"/>
                          <a:gd name="connsiteX18" fmla="*/ 311150 w 381000"/>
                          <a:gd name="connsiteY18" fmla="*/ 0 h 422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81000" h="422275">
                            <a:moveTo>
                              <a:pt x="311150" y="0"/>
                            </a:moveTo>
                            <a:lnTo>
                              <a:pt x="177800" y="22225"/>
                            </a:lnTo>
                            <a:lnTo>
                              <a:pt x="174625" y="57150"/>
                            </a:lnTo>
                            <a:lnTo>
                              <a:pt x="282575" y="142875"/>
                            </a:lnTo>
                            <a:lnTo>
                              <a:pt x="311150" y="200025"/>
                            </a:lnTo>
                            <a:lnTo>
                              <a:pt x="292100" y="311150"/>
                            </a:lnTo>
                            <a:lnTo>
                              <a:pt x="200025" y="244475"/>
                            </a:lnTo>
                            <a:lnTo>
                              <a:pt x="180975" y="212725"/>
                            </a:lnTo>
                            <a:lnTo>
                              <a:pt x="196850" y="190500"/>
                            </a:lnTo>
                            <a:lnTo>
                              <a:pt x="152400" y="142875"/>
                            </a:lnTo>
                            <a:lnTo>
                              <a:pt x="0" y="139700"/>
                            </a:lnTo>
                            <a:lnTo>
                              <a:pt x="0" y="168275"/>
                            </a:lnTo>
                            <a:lnTo>
                              <a:pt x="25400" y="273050"/>
                            </a:lnTo>
                            <a:lnTo>
                              <a:pt x="190500" y="422275"/>
                            </a:lnTo>
                            <a:lnTo>
                              <a:pt x="228600" y="393700"/>
                            </a:lnTo>
                            <a:lnTo>
                              <a:pt x="365125" y="336550"/>
                            </a:lnTo>
                            <a:lnTo>
                              <a:pt x="365125" y="206375"/>
                            </a:lnTo>
                            <a:lnTo>
                              <a:pt x="381000" y="133350"/>
                            </a:lnTo>
                            <a:lnTo>
                              <a:pt x="31115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3" name="フリーフォーム: 図形 1182">
                        <a:extLst>
                          <a:ext uri="{FF2B5EF4-FFF2-40B4-BE49-F238E27FC236}">
                            <a16:creationId xmlns:a16="http://schemas.microsoft.com/office/drawing/2014/main" id="{59DF827C-E987-4DC0-BFBB-E8CC1BBF95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73825" y="34039175"/>
                        <a:ext cx="387350" cy="415925"/>
                      </a:xfrm>
                      <a:custGeom>
                        <a:avLst/>
                        <a:gdLst>
                          <a:gd name="connsiteX0" fmla="*/ 244475 w 387350"/>
                          <a:gd name="connsiteY0" fmla="*/ 0 h 415925"/>
                          <a:gd name="connsiteX1" fmla="*/ 161925 w 387350"/>
                          <a:gd name="connsiteY1" fmla="*/ 50800 h 415925"/>
                          <a:gd name="connsiteX2" fmla="*/ 146050 w 387350"/>
                          <a:gd name="connsiteY2" fmla="*/ 104775 h 415925"/>
                          <a:gd name="connsiteX3" fmla="*/ 168275 w 387350"/>
                          <a:gd name="connsiteY3" fmla="*/ 171450 h 415925"/>
                          <a:gd name="connsiteX4" fmla="*/ 168275 w 387350"/>
                          <a:gd name="connsiteY4" fmla="*/ 171450 h 415925"/>
                          <a:gd name="connsiteX5" fmla="*/ 187325 w 387350"/>
                          <a:gd name="connsiteY5" fmla="*/ 225425 h 415925"/>
                          <a:gd name="connsiteX6" fmla="*/ 0 w 387350"/>
                          <a:gd name="connsiteY6" fmla="*/ 311150 h 415925"/>
                          <a:gd name="connsiteX7" fmla="*/ 6350 w 387350"/>
                          <a:gd name="connsiteY7" fmla="*/ 381000 h 415925"/>
                          <a:gd name="connsiteX8" fmla="*/ 53975 w 387350"/>
                          <a:gd name="connsiteY8" fmla="*/ 403225 h 415925"/>
                          <a:gd name="connsiteX9" fmla="*/ 146050 w 387350"/>
                          <a:gd name="connsiteY9" fmla="*/ 381000 h 415925"/>
                          <a:gd name="connsiteX10" fmla="*/ 190500 w 387350"/>
                          <a:gd name="connsiteY10" fmla="*/ 330200 h 415925"/>
                          <a:gd name="connsiteX11" fmla="*/ 234950 w 387350"/>
                          <a:gd name="connsiteY11" fmla="*/ 371475 h 415925"/>
                          <a:gd name="connsiteX12" fmla="*/ 276225 w 387350"/>
                          <a:gd name="connsiteY12" fmla="*/ 336550 h 415925"/>
                          <a:gd name="connsiteX13" fmla="*/ 276225 w 387350"/>
                          <a:gd name="connsiteY13" fmla="*/ 336550 h 415925"/>
                          <a:gd name="connsiteX14" fmla="*/ 304800 w 387350"/>
                          <a:gd name="connsiteY14" fmla="*/ 415925 h 415925"/>
                          <a:gd name="connsiteX15" fmla="*/ 374650 w 387350"/>
                          <a:gd name="connsiteY15" fmla="*/ 387350 h 415925"/>
                          <a:gd name="connsiteX16" fmla="*/ 387350 w 387350"/>
                          <a:gd name="connsiteY16" fmla="*/ 288925 h 415925"/>
                          <a:gd name="connsiteX17" fmla="*/ 295275 w 387350"/>
                          <a:gd name="connsiteY17" fmla="*/ 298450 h 415925"/>
                          <a:gd name="connsiteX18" fmla="*/ 317500 w 387350"/>
                          <a:gd name="connsiteY18" fmla="*/ 190500 h 415925"/>
                          <a:gd name="connsiteX19" fmla="*/ 279400 w 387350"/>
                          <a:gd name="connsiteY19" fmla="*/ 171450 h 415925"/>
                          <a:gd name="connsiteX20" fmla="*/ 241300 w 387350"/>
                          <a:gd name="connsiteY20" fmla="*/ 117475 h 415925"/>
                          <a:gd name="connsiteX21" fmla="*/ 336550 w 387350"/>
                          <a:gd name="connsiteY21" fmla="*/ 76200 h 415925"/>
                          <a:gd name="connsiteX22" fmla="*/ 323850 w 387350"/>
                          <a:gd name="connsiteY22" fmla="*/ 28575 h 415925"/>
                          <a:gd name="connsiteX23" fmla="*/ 244475 w 387350"/>
                          <a:gd name="connsiteY23" fmla="*/ 0 h 415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387350" h="415925">
                            <a:moveTo>
                              <a:pt x="244475" y="0"/>
                            </a:moveTo>
                            <a:lnTo>
                              <a:pt x="161925" y="50800"/>
                            </a:lnTo>
                            <a:lnTo>
                              <a:pt x="146050" y="104775"/>
                            </a:lnTo>
                            <a:lnTo>
                              <a:pt x="168275" y="171450"/>
                            </a:lnTo>
                            <a:lnTo>
                              <a:pt x="168275" y="171450"/>
                            </a:lnTo>
                            <a:lnTo>
                              <a:pt x="187325" y="225425"/>
                            </a:lnTo>
                            <a:lnTo>
                              <a:pt x="0" y="311150"/>
                            </a:lnTo>
                            <a:lnTo>
                              <a:pt x="6350" y="381000"/>
                            </a:lnTo>
                            <a:lnTo>
                              <a:pt x="53975" y="403225"/>
                            </a:lnTo>
                            <a:lnTo>
                              <a:pt x="146050" y="381000"/>
                            </a:lnTo>
                            <a:lnTo>
                              <a:pt x="190500" y="330200"/>
                            </a:lnTo>
                            <a:lnTo>
                              <a:pt x="234950" y="371475"/>
                            </a:lnTo>
                            <a:lnTo>
                              <a:pt x="276225" y="336550"/>
                            </a:lnTo>
                            <a:lnTo>
                              <a:pt x="276225" y="336550"/>
                            </a:lnTo>
                            <a:lnTo>
                              <a:pt x="304800" y="415925"/>
                            </a:lnTo>
                            <a:lnTo>
                              <a:pt x="374650" y="387350"/>
                            </a:lnTo>
                            <a:lnTo>
                              <a:pt x="387350" y="288925"/>
                            </a:lnTo>
                            <a:lnTo>
                              <a:pt x="295275" y="298450"/>
                            </a:lnTo>
                            <a:lnTo>
                              <a:pt x="317500" y="190500"/>
                            </a:lnTo>
                            <a:lnTo>
                              <a:pt x="279400" y="171450"/>
                            </a:lnTo>
                            <a:lnTo>
                              <a:pt x="241300" y="117475"/>
                            </a:lnTo>
                            <a:lnTo>
                              <a:pt x="336550" y="76200"/>
                            </a:lnTo>
                            <a:lnTo>
                              <a:pt x="323850" y="28575"/>
                            </a:lnTo>
                            <a:lnTo>
                              <a:pt x="2444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4" name="フリーフォーム: 図形 1183">
                        <a:extLst>
                          <a:ext uri="{FF2B5EF4-FFF2-40B4-BE49-F238E27FC236}">
                            <a16:creationId xmlns:a16="http://schemas.microsoft.com/office/drawing/2014/main" id="{AC3C31CF-2EA4-489C-A67B-0B2409D9E6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38900" y="34109025"/>
                        <a:ext cx="146050" cy="139700"/>
                      </a:xfrm>
                      <a:custGeom>
                        <a:avLst/>
                        <a:gdLst>
                          <a:gd name="connsiteX0" fmla="*/ 63500 w 146050"/>
                          <a:gd name="connsiteY0" fmla="*/ 3175 h 139700"/>
                          <a:gd name="connsiteX1" fmla="*/ 111125 w 146050"/>
                          <a:gd name="connsiteY1" fmla="*/ 0 h 139700"/>
                          <a:gd name="connsiteX2" fmla="*/ 146050 w 146050"/>
                          <a:gd name="connsiteY2" fmla="*/ 47625 h 139700"/>
                          <a:gd name="connsiteX3" fmla="*/ 142875 w 146050"/>
                          <a:gd name="connsiteY3" fmla="*/ 101600 h 139700"/>
                          <a:gd name="connsiteX4" fmla="*/ 88900 w 146050"/>
                          <a:gd name="connsiteY4" fmla="*/ 139700 h 139700"/>
                          <a:gd name="connsiteX5" fmla="*/ 12700 w 146050"/>
                          <a:gd name="connsiteY5" fmla="*/ 139700 h 139700"/>
                          <a:gd name="connsiteX6" fmla="*/ 0 w 146050"/>
                          <a:gd name="connsiteY6" fmla="*/ 107950 h 139700"/>
                          <a:gd name="connsiteX7" fmla="*/ 63500 w 146050"/>
                          <a:gd name="connsiteY7" fmla="*/ 3175 h 1397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46050" h="139700">
                            <a:moveTo>
                              <a:pt x="63500" y="3175"/>
                            </a:moveTo>
                            <a:lnTo>
                              <a:pt x="111125" y="0"/>
                            </a:lnTo>
                            <a:lnTo>
                              <a:pt x="146050" y="47625"/>
                            </a:lnTo>
                            <a:lnTo>
                              <a:pt x="142875" y="101600"/>
                            </a:lnTo>
                            <a:lnTo>
                              <a:pt x="88900" y="139700"/>
                            </a:lnTo>
                            <a:lnTo>
                              <a:pt x="12700" y="139700"/>
                            </a:lnTo>
                            <a:lnTo>
                              <a:pt x="0" y="107950"/>
                            </a:lnTo>
                            <a:lnTo>
                              <a:pt x="63500" y="3175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5" name="フリーフォーム: 図形 1184">
                        <a:extLst>
                          <a:ext uri="{FF2B5EF4-FFF2-40B4-BE49-F238E27FC236}">
                            <a16:creationId xmlns:a16="http://schemas.microsoft.com/office/drawing/2014/main" id="{9B8B0304-14F7-4F8F-96DA-05A5073ED2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89675" y="34109025"/>
                        <a:ext cx="95250" cy="101600"/>
                      </a:xfrm>
                      <a:custGeom>
                        <a:avLst/>
                        <a:gdLst>
                          <a:gd name="connsiteX0" fmla="*/ 0 w 95250"/>
                          <a:gd name="connsiteY0" fmla="*/ 0 h 101600"/>
                          <a:gd name="connsiteX1" fmla="*/ 50800 w 95250"/>
                          <a:gd name="connsiteY1" fmla="*/ 0 h 101600"/>
                          <a:gd name="connsiteX2" fmla="*/ 95250 w 95250"/>
                          <a:gd name="connsiteY2" fmla="*/ 47625 h 101600"/>
                          <a:gd name="connsiteX3" fmla="*/ 92075 w 95250"/>
                          <a:gd name="connsiteY3" fmla="*/ 79375 h 101600"/>
                          <a:gd name="connsiteX4" fmla="*/ 60325 w 95250"/>
                          <a:gd name="connsiteY4" fmla="*/ 101600 h 101600"/>
                          <a:gd name="connsiteX5" fmla="*/ 34925 w 95250"/>
                          <a:gd name="connsiteY5" fmla="*/ 101600 h 101600"/>
                          <a:gd name="connsiteX6" fmla="*/ 0 w 95250"/>
                          <a:gd name="connsiteY6" fmla="*/ 79375 h 101600"/>
                          <a:gd name="connsiteX7" fmla="*/ 0 w 95250"/>
                          <a:gd name="connsiteY7" fmla="*/ 0 h 1016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95250" h="101600">
                            <a:moveTo>
                              <a:pt x="0" y="0"/>
                            </a:moveTo>
                            <a:lnTo>
                              <a:pt x="50800" y="0"/>
                            </a:lnTo>
                            <a:lnTo>
                              <a:pt x="95250" y="47625"/>
                            </a:lnTo>
                            <a:lnTo>
                              <a:pt x="92075" y="79375"/>
                            </a:lnTo>
                            <a:lnTo>
                              <a:pt x="60325" y="101600"/>
                            </a:lnTo>
                            <a:lnTo>
                              <a:pt x="34925" y="101600"/>
                            </a:lnTo>
                            <a:lnTo>
                              <a:pt x="0" y="79375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6" name="フリーフォーム: 図形 1185">
                        <a:extLst>
                          <a:ext uri="{FF2B5EF4-FFF2-40B4-BE49-F238E27FC236}">
                            <a16:creationId xmlns:a16="http://schemas.microsoft.com/office/drawing/2014/main" id="{E192FAB2-8D2C-4221-9057-0CF975A3C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792950" y="34004250"/>
                        <a:ext cx="111125" cy="123825"/>
                      </a:xfrm>
                      <a:custGeom>
                        <a:avLst/>
                        <a:gdLst>
                          <a:gd name="connsiteX0" fmla="*/ 76200 w 111125"/>
                          <a:gd name="connsiteY0" fmla="*/ 0 h 123825"/>
                          <a:gd name="connsiteX1" fmla="*/ 111125 w 111125"/>
                          <a:gd name="connsiteY1" fmla="*/ 85725 h 123825"/>
                          <a:gd name="connsiteX2" fmla="*/ 60325 w 111125"/>
                          <a:gd name="connsiteY2" fmla="*/ 123825 h 123825"/>
                          <a:gd name="connsiteX3" fmla="*/ 15875 w 111125"/>
                          <a:gd name="connsiteY3" fmla="*/ 117475 h 123825"/>
                          <a:gd name="connsiteX4" fmla="*/ 0 w 111125"/>
                          <a:gd name="connsiteY4" fmla="*/ 57150 h 123825"/>
                          <a:gd name="connsiteX5" fmla="*/ 76200 w 111125"/>
                          <a:gd name="connsiteY5" fmla="*/ 0 h 123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11125" h="123825">
                            <a:moveTo>
                              <a:pt x="76200" y="0"/>
                            </a:moveTo>
                            <a:lnTo>
                              <a:pt x="111125" y="85725"/>
                            </a:lnTo>
                            <a:lnTo>
                              <a:pt x="60325" y="123825"/>
                            </a:lnTo>
                            <a:lnTo>
                              <a:pt x="15875" y="117475"/>
                            </a:lnTo>
                            <a:lnTo>
                              <a:pt x="0" y="57150"/>
                            </a:lnTo>
                            <a:lnTo>
                              <a:pt x="7620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7" name="フリーフォーム: 図形 1186">
                        <a:extLst>
                          <a:ext uri="{FF2B5EF4-FFF2-40B4-BE49-F238E27FC236}">
                            <a16:creationId xmlns:a16="http://schemas.microsoft.com/office/drawing/2014/main" id="{6D344DC1-E044-4070-AC1A-7A385AA66E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48525" y="34020125"/>
                        <a:ext cx="304800" cy="171450"/>
                      </a:xfrm>
                      <a:custGeom>
                        <a:avLst/>
                        <a:gdLst>
                          <a:gd name="connsiteX0" fmla="*/ 0 w 304800"/>
                          <a:gd name="connsiteY0" fmla="*/ 0 h 171450"/>
                          <a:gd name="connsiteX1" fmla="*/ 6350 w 304800"/>
                          <a:gd name="connsiteY1" fmla="*/ 66675 h 171450"/>
                          <a:gd name="connsiteX2" fmla="*/ 60325 w 304800"/>
                          <a:gd name="connsiteY2" fmla="*/ 79375 h 171450"/>
                          <a:gd name="connsiteX3" fmla="*/ 111125 w 304800"/>
                          <a:gd name="connsiteY3" fmla="*/ 101600 h 171450"/>
                          <a:gd name="connsiteX4" fmla="*/ 142875 w 304800"/>
                          <a:gd name="connsiteY4" fmla="*/ 127000 h 171450"/>
                          <a:gd name="connsiteX5" fmla="*/ 206375 w 304800"/>
                          <a:gd name="connsiteY5" fmla="*/ 171450 h 171450"/>
                          <a:gd name="connsiteX6" fmla="*/ 285750 w 304800"/>
                          <a:gd name="connsiteY6" fmla="*/ 133350 h 171450"/>
                          <a:gd name="connsiteX7" fmla="*/ 304800 w 304800"/>
                          <a:gd name="connsiteY7" fmla="*/ 92075 h 171450"/>
                          <a:gd name="connsiteX8" fmla="*/ 285750 w 304800"/>
                          <a:gd name="connsiteY8" fmla="*/ 44450 h 171450"/>
                          <a:gd name="connsiteX9" fmla="*/ 200025 w 304800"/>
                          <a:gd name="connsiteY9" fmla="*/ 79375 h 171450"/>
                          <a:gd name="connsiteX10" fmla="*/ 180975 w 304800"/>
                          <a:gd name="connsiteY10" fmla="*/ 12700 h 171450"/>
                          <a:gd name="connsiteX11" fmla="*/ 120650 w 304800"/>
                          <a:gd name="connsiteY11" fmla="*/ 0 h 171450"/>
                          <a:gd name="connsiteX12" fmla="*/ 73025 w 304800"/>
                          <a:gd name="connsiteY12" fmla="*/ 6350 h 171450"/>
                          <a:gd name="connsiteX13" fmla="*/ 0 w 304800"/>
                          <a:gd name="connsiteY13" fmla="*/ 0 h 171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04800" h="171450">
                            <a:moveTo>
                              <a:pt x="0" y="0"/>
                            </a:moveTo>
                            <a:lnTo>
                              <a:pt x="6350" y="66675"/>
                            </a:lnTo>
                            <a:lnTo>
                              <a:pt x="60325" y="79375"/>
                            </a:lnTo>
                            <a:lnTo>
                              <a:pt x="111125" y="101600"/>
                            </a:lnTo>
                            <a:lnTo>
                              <a:pt x="142875" y="127000"/>
                            </a:lnTo>
                            <a:lnTo>
                              <a:pt x="206375" y="171450"/>
                            </a:lnTo>
                            <a:lnTo>
                              <a:pt x="285750" y="133350"/>
                            </a:lnTo>
                            <a:lnTo>
                              <a:pt x="304800" y="92075"/>
                            </a:lnTo>
                            <a:lnTo>
                              <a:pt x="285750" y="44450"/>
                            </a:lnTo>
                            <a:lnTo>
                              <a:pt x="200025" y="79375"/>
                            </a:lnTo>
                            <a:lnTo>
                              <a:pt x="180975" y="12700"/>
                            </a:lnTo>
                            <a:lnTo>
                              <a:pt x="120650" y="0"/>
                            </a:lnTo>
                            <a:lnTo>
                              <a:pt x="73025" y="635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8" name="フリーフォーム: 図形 1187">
                        <a:extLst>
                          <a:ext uri="{FF2B5EF4-FFF2-40B4-BE49-F238E27FC236}">
                            <a16:creationId xmlns:a16="http://schemas.microsoft.com/office/drawing/2014/main" id="{A446752E-2482-4DCE-955E-5AB6E59F64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81900" y="34039175"/>
                        <a:ext cx="187325" cy="146050"/>
                      </a:xfrm>
                      <a:custGeom>
                        <a:avLst/>
                        <a:gdLst>
                          <a:gd name="connsiteX0" fmla="*/ 130175 w 187325"/>
                          <a:gd name="connsiteY0" fmla="*/ 0 h 146050"/>
                          <a:gd name="connsiteX1" fmla="*/ 60325 w 187325"/>
                          <a:gd name="connsiteY1" fmla="*/ 41275 h 146050"/>
                          <a:gd name="connsiteX2" fmla="*/ 19050 w 187325"/>
                          <a:gd name="connsiteY2" fmla="*/ 57150 h 146050"/>
                          <a:gd name="connsiteX3" fmla="*/ 0 w 187325"/>
                          <a:gd name="connsiteY3" fmla="*/ 98425 h 146050"/>
                          <a:gd name="connsiteX4" fmla="*/ 6350 w 187325"/>
                          <a:gd name="connsiteY4" fmla="*/ 146050 h 146050"/>
                          <a:gd name="connsiteX5" fmla="*/ 47625 w 187325"/>
                          <a:gd name="connsiteY5" fmla="*/ 146050 h 146050"/>
                          <a:gd name="connsiteX6" fmla="*/ 111125 w 187325"/>
                          <a:gd name="connsiteY6" fmla="*/ 120650 h 146050"/>
                          <a:gd name="connsiteX7" fmla="*/ 161925 w 187325"/>
                          <a:gd name="connsiteY7" fmla="*/ 88900 h 146050"/>
                          <a:gd name="connsiteX8" fmla="*/ 187325 w 187325"/>
                          <a:gd name="connsiteY8" fmla="*/ 53975 h 146050"/>
                          <a:gd name="connsiteX9" fmla="*/ 130175 w 187325"/>
                          <a:gd name="connsiteY9" fmla="*/ 0 h 146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87325" h="146050">
                            <a:moveTo>
                              <a:pt x="130175" y="0"/>
                            </a:moveTo>
                            <a:lnTo>
                              <a:pt x="60325" y="41275"/>
                            </a:lnTo>
                            <a:lnTo>
                              <a:pt x="19050" y="57150"/>
                            </a:lnTo>
                            <a:lnTo>
                              <a:pt x="0" y="98425"/>
                            </a:lnTo>
                            <a:lnTo>
                              <a:pt x="6350" y="146050"/>
                            </a:lnTo>
                            <a:lnTo>
                              <a:pt x="47625" y="146050"/>
                            </a:lnTo>
                            <a:lnTo>
                              <a:pt x="111125" y="120650"/>
                            </a:lnTo>
                            <a:lnTo>
                              <a:pt x="161925" y="88900"/>
                            </a:lnTo>
                            <a:lnTo>
                              <a:pt x="187325" y="53975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9" name="フリーフォーム: 図形 1188">
                        <a:extLst>
                          <a:ext uri="{FF2B5EF4-FFF2-40B4-BE49-F238E27FC236}">
                            <a16:creationId xmlns:a16="http://schemas.microsoft.com/office/drawing/2014/main" id="{BC6D6489-5DC0-4B6F-92FD-E56F786481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389850" y="33689925"/>
                        <a:ext cx="304800" cy="298450"/>
                      </a:xfrm>
                      <a:custGeom>
                        <a:avLst/>
                        <a:gdLst>
                          <a:gd name="connsiteX0" fmla="*/ 0 w 304800"/>
                          <a:gd name="connsiteY0" fmla="*/ 238125 h 298450"/>
                          <a:gd name="connsiteX1" fmla="*/ 50800 w 304800"/>
                          <a:gd name="connsiteY1" fmla="*/ 288925 h 298450"/>
                          <a:gd name="connsiteX2" fmla="*/ 190500 w 304800"/>
                          <a:gd name="connsiteY2" fmla="*/ 298450 h 298450"/>
                          <a:gd name="connsiteX3" fmla="*/ 228600 w 304800"/>
                          <a:gd name="connsiteY3" fmla="*/ 254000 h 298450"/>
                          <a:gd name="connsiteX4" fmla="*/ 219075 w 304800"/>
                          <a:gd name="connsiteY4" fmla="*/ 212725 h 298450"/>
                          <a:gd name="connsiteX5" fmla="*/ 257175 w 304800"/>
                          <a:gd name="connsiteY5" fmla="*/ 180975 h 298450"/>
                          <a:gd name="connsiteX6" fmla="*/ 304800 w 304800"/>
                          <a:gd name="connsiteY6" fmla="*/ 0 h 298450"/>
                          <a:gd name="connsiteX7" fmla="*/ 238125 w 304800"/>
                          <a:gd name="connsiteY7" fmla="*/ 25400 h 298450"/>
                          <a:gd name="connsiteX8" fmla="*/ 180975 w 304800"/>
                          <a:gd name="connsiteY8" fmla="*/ 139700 h 298450"/>
                          <a:gd name="connsiteX9" fmla="*/ 120650 w 304800"/>
                          <a:gd name="connsiteY9" fmla="*/ 146050 h 298450"/>
                          <a:gd name="connsiteX10" fmla="*/ 38100 w 304800"/>
                          <a:gd name="connsiteY10" fmla="*/ 177800 h 298450"/>
                          <a:gd name="connsiteX11" fmla="*/ 0 w 304800"/>
                          <a:gd name="connsiteY11" fmla="*/ 238125 h 298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04800" h="298450">
                            <a:moveTo>
                              <a:pt x="0" y="238125"/>
                            </a:moveTo>
                            <a:lnTo>
                              <a:pt x="50800" y="288925"/>
                            </a:lnTo>
                            <a:lnTo>
                              <a:pt x="190500" y="298450"/>
                            </a:lnTo>
                            <a:lnTo>
                              <a:pt x="228600" y="254000"/>
                            </a:lnTo>
                            <a:lnTo>
                              <a:pt x="219075" y="212725"/>
                            </a:lnTo>
                            <a:lnTo>
                              <a:pt x="257175" y="180975"/>
                            </a:lnTo>
                            <a:lnTo>
                              <a:pt x="304800" y="0"/>
                            </a:lnTo>
                            <a:lnTo>
                              <a:pt x="238125" y="25400"/>
                            </a:lnTo>
                            <a:lnTo>
                              <a:pt x="180975" y="139700"/>
                            </a:lnTo>
                            <a:lnTo>
                              <a:pt x="120650" y="146050"/>
                            </a:lnTo>
                            <a:lnTo>
                              <a:pt x="38100" y="177800"/>
                            </a:lnTo>
                            <a:lnTo>
                              <a:pt x="0" y="238125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0" name="フリーフォーム: 図形 1189">
                        <a:extLst>
                          <a:ext uri="{FF2B5EF4-FFF2-40B4-BE49-F238E27FC236}">
                            <a16:creationId xmlns:a16="http://schemas.microsoft.com/office/drawing/2014/main" id="{B6C297C6-C429-4385-91D5-59EAB2CD49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088350" y="33616900"/>
                        <a:ext cx="244475" cy="180975"/>
                      </a:xfrm>
                      <a:custGeom>
                        <a:avLst/>
                        <a:gdLst>
                          <a:gd name="connsiteX0" fmla="*/ 206375 w 244475"/>
                          <a:gd name="connsiteY0" fmla="*/ 0 h 180975"/>
                          <a:gd name="connsiteX1" fmla="*/ 92075 w 244475"/>
                          <a:gd name="connsiteY1" fmla="*/ 0 h 180975"/>
                          <a:gd name="connsiteX2" fmla="*/ 53975 w 244475"/>
                          <a:gd name="connsiteY2" fmla="*/ 12700 h 180975"/>
                          <a:gd name="connsiteX3" fmla="*/ 12700 w 244475"/>
                          <a:gd name="connsiteY3" fmla="*/ 82550 h 180975"/>
                          <a:gd name="connsiteX4" fmla="*/ 0 w 244475"/>
                          <a:gd name="connsiteY4" fmla="*/ 158750 h 180975"/>
                          <a:gd name="connsiteX5" fmla="*/ 34925 w 244475"/>
                          <a:gd name="connsiteY5" fmla="*/ 180975 h 180975"/>
                          <a:gd name="connsiteX6" fmla="*/ 190500 w 244475"/>
                          <a:gd name="connsiteY6" fmla="*/ 107950 h 180975"/>
                          <a:gd name="connsiteX7" fmla="*/ 244475 w 244475"/>
                          <a:gd name="connsiteY7" fmla="*/ 85725 h 180975"/>
                          <a:gd name="connsiteX8" fmla="*/ 206375 w 244475"/>
                          <a:gd name="connsiteY8" fmla="*/ 0 h 1809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44475" h="180975">
                            <a:moveTo>
                              <a:pt x="206375" y="0"/>
                            </a:moveTo>
                            <a:lnTo>
                              <a:pt x="92075" y="0"/>
                            </a:lnTo>
                            <a:lnTo>
                              <a:pt x="53975" y="12700"/>
                            </a:lnTo>
                            <a:lnTo>
                              <a:pt x="12700" y="82550"/>
                            </a:lnTo>
                            <a:lnTo>
                              <a:pt x="0" y="158750"/>
                            </a:lnTo>
                            <a:lnTo>
                              <a:pt x="34925" y="180975"/>
                            </a:lnTo>
                            <a:lnTo>
                              <a:pt x="190500" y="107950"/>
                            </a:lnTo>
                            <a:lnTo>
                              <a:pt x="244475" y="85725"/>
                            </a:lnTo>
                            <a:lnTo>
                              <a:pt x="2063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1" name="フリーフォーム: 図形 1190">
                        <a:extLst>
                          <a:ext uri="{FF2B5EF4-FFF2-40B4-BE49-F238E27FC236}">
                            <a16:creationId xmlns:a16="http://schemas.microsoft.com/office/drawing/2014/main" id="{9DF7C89A-F97E-474A-BA39-8E8A458DA9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02675" y="33267650"/>
                        <a:ext cx="215900" cy="152400"/>
                      </a:xfrm>
                      <a:custGeom>
                        <a:avLst/>
                        <a:gdLst>
                          <a:gd name="connsiteX0" fmla="*/ 130175 w 215900"/>
                          <a:gd name="connsiteY0" fmla="*/ 0 h 152400"/>
                          <a:gd name="connsiteX1" fmla="*/ 9525 w 215900"/>
                          <a:gd name="connsiteY1" fmla="*/ 50800 h 152400"/>
                          <a:gd name="connsiteX2" fmla="*/ 0 w 215900"/>
                          <a:gd name="connsiteY2" fmla="*/ 92075 h 152400"/>
                          <a:gd name="connsiteX3" fmla="*/ 25400 w 215900"/>
                          <a:gd name="connsiteY3" fmla="*/ 149225 h 152400"/>
                          <a:gd name="connsiteX4" fmla="*/ 107950 w 215900"/>
                          <a:gd name="connsiteY4" fmla="*/ 152400 h 152400"/>
                          <a:gd name="connsiteX5" fmla="*/ 146050 w 215900"/>
                          <a:gd name="connsiteY5" fmla="*/ 69850 h 152400"/>
                          <a:gd name="connsiteX6" fmla="*/ 215900 w 215900"/>
                          <a:gd name="connsiteY6" fmla="*/ 6350 h 152400"/>
                          <a:gd name="connsiteX7" fmla="*/ 130175 w 215900"/>
                          <a:gd name="connsiteY7" fmla="*/ 0 h 152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15900" h="152400">
                            <a:moveTo>
                              <a:pt x="130175" y="0"/>
                            </a:moveTo>
                            <a:lnTo>
                              <a:pt x="9525" y="50800"/>
                            </a:lnTo>
                            <a:lnTo>
                              <a:pt x="0" y="92075"/>
                            </a:lnTo>
                            <a:lnTo>
                              <a:pt x="25400" y="149225"/>
                            </a:lnTo>
                            <a:lnTo>
                              <a:pt x="107950" y="152400"/>
                            </a:lnTo>
                            <a:lnTo>
                              <a:pt x="146050" y="69850"/>
                            </a:lnTo>
                            <a:lnTo>
                              <a:pt x="215900" y="6350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2" name="フリーフォーム: 図形 1191">
                        <a:extLst>
                          <a:ext uri="{FF2B5EF4-FFF2-40B4-BE49-F238E27FC236}">
                            <a16:creationId xmlns:a16="http://schemas.microsoft.com/office/drawing/2014/main" id="{CACF268E-A9AF-4FDB-B17A-CDF95D8D20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294725" y="33432750"/>
                        <a:ext cx="228600" cy="288925"/>
                      </a:xfrm>
                      <a:custGeom>
                        <a:avLst/>
                        <a:gdLst>
                          <a:gd name="connsiteX0" fmla="*/ 95250 w 228600"/>
                          <a:gd name="connsiteY0" fmla="*/ 0 h 288925"/>
                          <a:gd name="connsiteX1" fmla="*/ 25400 w 228600"/>
                          <a:gd name="connsiteY1" fmla="*/ 31750 h 288925"/>
                          <a:gd name="connsiteX2" fmla="*/ 0 w 228600"/>
                          <a:gd name="connsiteY2" fmla="*/ 76200 h 288925"/>
                          <a:gd name="connsiteX3" fmla="*/ 12700 w 228600"/>
                          <a:gd name="connsiteY3" fmla="*/ 142875 h 288925"/>
                          <a:gd name="connsiteX4" fmla="*/ 44450 w 228600"/>
                          <a:gd name="connsiteY4" fmla="*/ 165100 h 288925"/>
                          <a:gd name="connsiteX5" fmla="*/ 69850 w 228600"/>
                          <a:gd name="connsiteY5" fmla="*/ 231775 h 288925"/>
                          <a:gd name="connsiteX6" fmla="*/ 146050 w 228600"/>
                          <a:gd name="connsiteY6" fmla="*/ 288925 h 288925"/>
                          <a:gd name="connsiteX7" fmla="*/ 190500 w 228600"/>
                          <a:gd name="connsiteY7" fmla="*/ 257175 h 288925"/>
                          <a:gd name="connsiteX8" fmla="*/ 180975 w 228600"/>
                          <a:gd name="connsiteY8" fmla="*/ 200025 h 288925"/>
                          <a:gd name="connsiteX9" fmla="*/ 228600 w 228600"/>
                          <a:gd name="connsiteY9" fmla="*/ 161925 h 288925"/>
                          <a:gd name="connsiteX10" fmla="*/ 177800 w 228600"/>
                          <a:gd name="connsiteY10" fmla="*/ 79375 h 288925"/>
                          <a:gd name="connsiteX11" fmla="*/ 127000 w 228600"/>
                          <a:gd name="connsiteY11" fmla="*/ 53975 h 288925"/>
                          <a:gd name="connsiteX12" fmla="*/ 95250 w 228600"/>
                          <a:gd name="connsiteY12" fmla="*/ 0 h 288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28600" h="288925">
                            <a:moveTo>
                              <a:pt x="95250" y="0"/>
                            </a:moveTo>
                            <a:lnTo>
                              <a:pt x="25400" y="31750"/>
                            </a:lnTo>
                            <a:lnTo>
                              <a:pt x="0" y="76200"/>
                            </a:lnTo>
                            <a:lnTo>
                              <a:pt x="12700" y="142875"/>
                            </a:lnTo>
                            <a:lnTo>
                              <a:pt x="44450" y="165100"/>
                            </a:lnTo>
                            <a:lnTo>
                              <a:pt x="69850" y="231775"/>
                            </a:lnTo>
                            <a:lnTo>
                              <a:pt x="146050" y="288925"/>
                            </a:lnTo>
                            <a:lnTo>
                              <a:pt x="190500" y="257175"/>
                            </a:lnTo>
                            <a:lnTo>
                              <a:pt x="180975" y="200025"/>
                            </a:lnTo>
                            <a:lnTo>
                              <a:pt x="228600" y="161925"/>
                            </a:lnTo>
                            <a:lnTo>
                              <a:pt x="177800" y="79375"/>
                            </a:lnTo>
                            <a:lnTo>
                              <a:pt x="127000" y="53975"/>
                            </a:lnTo>
                            <a:lnTo>
                              <a:pt x="9525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44" name="グループ化 1143">
                    <a:extLst>
                      <a:ext uri="{FF2B5EF4-FFF2-40B4-BE49-F238E27FC236}">
                        <a16:creationId xmlns:a16="http://schemas.microsoft.com/office/drawing/2014/main" id="{89C4EB2A-4115-41AC-B391-60595F66BAD3}"/>
                      </a:ext>
                    </a:extLst>
                  </p:cNvPr>
                  <p:cNvGrpSpPr/>
                  <p:nvPr/>
                </p:nvGrpSpPr>
                <p:grpSpPr>
                  <a:xfrm>
                    <a:off x="17926050" y="30651448"/>
                    <a:ext cx="4367616" cy="3803652"/>
                    <a:chOff x="17926050" y="30651448"/>
                    <a:chExt cx="4367616" cy="3803652"/>
                  </a:xfrm>
                </p:grpSpPr>
                <p:sp>
                  <p:nvSpPr>
                    <p:cNvPr id="1145" name="フリーフォーム: 図形 1144">
                      <a:extLst>
                        <a:ext uri="{FF2B5EF4-FFF2-40B4-BE49-F238E27FC236}">
                          <a16:creationId xmlns:a16="http://schemas.microsoft.com/office/drawing/2014/main" id="{DD203E5E-BE19-422C-B221-46BC61EB5A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26050" y="30651448"/>
                      <a:ext cx="4367616" cy="3379472"/>
                    </a:xfrm>
                    <a:custGeom>
                      <a:avLst/>
                      <a:gdLst>
                        <a:gd name="connsiteX0" fmla="*/ 2628900 w 4367616"/>
                        <a:gd name="connsiteY0" fmla="*/ 0 h 3379472"/>
                        <a:gd name="connsiteX1" fmla="*/ 2686050 w 4367616"/>
                        <a:gd name="connsiteY1" fmla="*/ 76200 h 3379472"/>
                        <a:gd name="connsiteX2" fmla="*/ 2828926 w 4367616"/>
                        <a:gd name="connsiteY2" fmla="*/ 95252 h 3379472"/>
                        <a:gd name="connsiteX3" fmla="*/ 2943226 w 4367616"/>
                        <a:gd name="connsiteY3" fmla="*/ 28576 h 3379472"/>
                        <a:gd name="connsiteX4" fmla="*/ 3105150 w 4367616"/>
                        <a:gd name="connsiteY4" fmla="*/ 142876 h 3379472"/>
                        <a:gd name="connsiteX5" fmla="*/ 3267074 w 4367616"/>
                        <a:gd name="connsiteY5" fmla="*/ 47628 h 3379472"/>
                        <a:gd name="connsiteX6" fmla="*/ 3355840 w 4367616"/>
                        <a:gd name="connsiteY6" fmla="*/ 77216 h 3379472"/>
                        <a:gd name="connsiteX7" fmla="*/ 3348990 w 4367616"/>
                        <a:gd name="connsiteY7" fmla="*/ 110492 h 3379472"/>
                        <a:gd name="connsiteX8" fmla="*/ 3615690 w 4367616"/>
                        <a:gd name="connsiteY8" fmla="*/ 118112 h 3379472"/>
                        <a:gd name="connsiteX9" fmla="*/ 3630930 w 4367616"/>
                        <a:gd name="connsiteY9" fmla="*/ 140972 h 3379472"/>
                        <a:gd name="connsiteX10" fmla="*/ 3691890 w 4367616"/>
                        <a:gd name="connsiteY10" fmla="*/ 118112 h 3379472"/>
                        <a:gd name="connsiteX11" fmla="*/ 3768090 w 4367616"/>
                        <a:gd name="connsiteY11" fmla="*/ 156212 h 3379472"/>
                        <a:gd name="connsiteX12" fmla="*/ 3778866 w 4367616"/>
                        <a:gd name="connsiteY12" fmla="*/ 149746 h 3379472"/>
                        <a:gd name="connsiteX13" fmla="*/ 3790950 w 4367616"/>
                        <a:gd name="connsiteY13" fmla="*/ 222252 h 3379472"/>
                        <a:gd name="connsiteX14" fmla="*/ 3873500 w 4367616"/>
                        <a:gd name="connsiteY14" fmla="*/ 311152 h 3379472"/>
                        <a:gd name="connsiteX15" fmla="*/ 3930650 w 4367616"/>
                        <a:gd name="connsiteY15" fmla="*/ 361952 h 3379472"/>
                        <a:gd name="connsiteX16" fmla="*/ 3949700 w 4367616"/>
                        <a:gd name="connsiteY16" fmla="*/ 419102 h 3379472"/>
                        <a:gd name="connsiteX17" fmla="*/ 3860800 w 4367616"/>
                        <a:gd name="connsiteY17" fmla="*/ 546102 h 3379472"/>
                        <a:gd name="connsiteX18" fmla="*/ 3898900 w 4367616"/>
                        <a:gd name="connsiteY18" fmla="*/ 647702 h 3379472"/>
                        <a:gd name="connsiteX19" fmla="*/ 3848100 w 4367616"/>
                        <a:gd name="connsiteY19" fmla="*/ 806452 h 3379472"/>
                        <a:gd name="connsiteX20" fmla="*/ 3956050 w 4367616"/>
                        <a:gd name="connsiteY20" fmla="*/ 1016002 h 3379472"/>
                        <a:gd name="connsiteX21" fmla="*/ 4108450 w 4367616"/>
                        <a:gd name="connsiteY21" fmla="*/ 1085852 h 3379472"/>
                        <a:gd name="connsiteX22" fmla="*/ 4038600 w 4367616"/>
                        <a:gd name="connsiteY22" fmla="*/ 1428752 h 3379472"/>
                        <a:gd name="connsiteX23" fmla="*/ 4133850 w 4367616"/>
                        <a:gd name="connsiteY23" fmla="*/ 1606552 h 3379472"/>
                        <a:gd name="connsiteX24" fmla="*/ 4178300 w 4367616"/>
                        <a:gd name="connsiteY24" fmla="*/ 1619252 h 3379472"/>
                        <a:gd name="connsiteX25" fmla="*/ 4140200 w 4367616"/>
                        <a:gd name="connsiteY25" fmla="*/ 1809752 h 3379472"/>
                        <a:gd name="connsiteX26" fmla="*/ 4191000 w 4367616"/>
                        <a:gd name="connsiteY26" fmla="*/ 1917702 h 3379472"/>
                        <a:gd name="connsiteX27" fmla="*/ 4241800 w 4367616"/>
                        <a:gd name="connsiteY27" fmla="*/ 1943102 h 3379472"/>
                        <a:gd name="connsiteX28" fmla="*/ 4324350 w 4367616"/>
                        <a:gd name="connsiteY28" fmla="*/ 2063752 h 3379472"/>
                        <a:gd name="connsiteX29" fmla="*/ 4349750 w 4367616"/>
                        <a:gd name="connsiteY29" fmla="*/ 2241552 h 3379472"/>
                        <a:gd name="connsiteX30" fmla="*/ 4298950 w 4367616"/>
                        <a:gd name="connsiteY30" fmla="*/ 2336802 h 3379472"/>
                        <a:gd name="connsiteX31" fmla="*/ 4356100 w 4367616"/>
                        <a:gd name="connsiteY31" fmla="*/ 2425702 h 3379472"/>
                        <a:gd name="connsiteX32" fmla="*/ 4367616 w 4367616"/>
                        <a:gd name="connsiteY32" fmla="*/ 2431984 h 3379472"/>
                        <a:gd name="connsiteX33" fmla="*/ 4316730 w 4367616"/>
                        <a:gd name="connsiteY33" fmla="*/ 2472692 h 3379472"/>
                        <a:gd name="connsiteX34" fmla="*/ 4187190 w 4367616"/>
                        <a:gd name="connsiteY34" fmla="*/ 2518412 h 3379472"/>
                        <a:gd name="connsiteX35" fmla="*/ 4126230 w 4367616"/>
                        <a:gd name="connsiteY35" fmla="*/ 2586992 h 3379472"/>
                        <a:gd name="connsiteX36" fmla="*/ 4110990 w 4367616"/>
                        <a:gd name="connsiteY36" fmla="*/ 2731772 h 3379472"/>
                        <a:gd name="connsiteX37" fmla="*/ 4057650 w 4367616"/>
                        <a:gd name="connsiteY37" fmla="*/ 2739392 h 3379472"/>
                        <a:gd name="connsiteX38" fmla="*/ 3935730 w 4367616"/>
                        <a:gd name="connsiteY38" fmla="*/ 2693672 h 3379472"/>
                        <a:gd name="connsiteX39" fmla="*/ 3768090 w 4367616"/>
                        <a:gd name="connsiteY39" fmla="*/ 2640332 h 3379472"/>
                        <a:gd name="connsiteX40" fmla="*/ 3798570 w 4367616"/>
                        <a:gd name="connsiteY40" fmla="*/ 2556512 h 3379472"/>
                        <a:gd name="connsiteX41" fmla="*/ 3722370 w 4367616"/>
                        <a:gd name="connsiteY41" fmla="*/ 2487932 h 3379472"/>
                        <a:gd name="connsiteX42" fmla="*/ 3653790 w 4367616"/>
                        <a:gd name="connsiteY42" fmla="*/ 2571752 h 3379472"/>
                        <a:gd name="connsiteX43" fmla="*/ 3341370 w 4367616"/>
                        <a:gd name="connsiteY43" fmla="*/ 2663192 h 3379472"/>
                        <a:gd name="connsiteX44" fmla="*/ 3227070 w 4367616"/>
                        <a:gd name="connsiteY44" fmla="*/ 2663192 h 3379472"/>
                        <a:gd name="connsiteX45" fmla="*/ 3173730 w 4367616"/>
                        <a:gd name="connsiteY45" fmla="*/ 2815592 h 3379472"/>
                        <a:gd name="connsiteX46" fmla="*/ 3105150 w 4367616"/>
                        <a:gd name="connsiteY46" fmla="*/ 2876552 h 3379472"/>
                        <a:gd name="connsiteX47" fmla="*/ 2792730 w 4367616"/>
                        <a:gd name="connsiteY47" fmla="*/ 2823212 h 3379472"/>
                        <a:gd name="connsiteX48" fmla="*/ 2739390 w 4367616"/>
                        <a:gd name="connsiteY48" fmla="*/ 2876552 h 3379472"/>
                        <a:gd name="connsiteX49" fmla="*/ 2625090 w 4367616"/>
                        <a:gd name="connsiteY49" fmla="*/ 2884172 h 3379472"/>
                        <a:gd name="connsiteX50" fmla="*/ 2487930 w 4367616"/>
                        <a:gd name="connsiteY50" fmla="*/ 3028952 h 3379472"/>
                        <a:gd name="connsiteX51" fmla="*/ 2426970 w 4367616"/>
                        <a:gd name="connsiteY51" fmla="*/ 2960372 h 3379472"/>
                        <a:gd name="connsiteX52" fmla="*/ 2350770 w 4367616"/>
                        <a:gd name="connsiteY52" fmla="*/ 2960372 h 3379472"/>
                        <a:gd name="connsiteX53" fmla="*/ 2335530 w 4367616"/>
                        <a:gd name="connsiteY53" fmla="*/ 3059432 h 3379472"/>
                        <a:gd name="connsiteX54" fmla="*/ 2221230 w 4367616"/>
                        <a:gd name="connsiteY54" fmla="*/ 3219452 h 3379472"/>
                        <a:gd name="connsiteX55" fmla="*/ 2007870 w 4367616"/>
                        <a:gd name="connsiteY55" fmla="*/ 3219452 h 3379472"/>
                        <a:gd name="connsiteX56" fmla="*/ 1847850 w 4367616"/>
                        <a:gd name="connsiteY56" fmla="*/ 3348992 h 3379472"/>
                        <a:gd name="connsiteX57" fmla="*/ 1764030 w 4367616"/>
                        <a:gd name="connsiteY57" fmla="*/ 3303272 h 3379472"/>
                        <a:gd name="connsiteX58" fmla="*/ 1741170 w 4367616"/>
                        <a:gd name="connsiteY58" fmla="*/ 3295652 h 3379472"/>
                        <a:gd name="connsiteX59" fmla="*/ 1642110 w 4367616"/>
                        <a:gd name="connsiteY59" fmla="*/ 3379472 h 3379472"/>
                        <a:gd name="connsiteX60" fmla="*/ 1558290 w 4367616"/>
                        <a:gd name="connsiteY60" fmla="*/ 3326132 h 3379472"/>
                        <a:gd name="connsiteX61" fmla="*/ 1611630 w 4367616"/>
                        <a:gd name="connsiteY61" fmla="*/ 3257552 h 3379472"/>
                        <a:gd name="connsiteX62" fmla="*/ 1497330 w 4367616"/>
                        <a:gd name="connsiteY62" fmla="*/ 3196592 h 3379472"/>
                        <a:gd name="connsiteX63" fmla="*/ 1421130 w 4367616"/>
                        <a:gd name="connsiteY63" fmla="*/ 3013712 h 3379472"/>
                        <a:gd name="connsiteX64" fmla="*/ 1413510 w 4367616"/>
                        <a:gd name="connsiteY64" fmla="*/ 2907032 h 3379472"/>
                        <a:gd name="connsiteX65" fmla="*/ 1436370 w 4367616"/>
                        <a:gd name="connsiteY65" fmla="*/ 2823212 h 3379472"/>
                        <a:gd name="connsiteX66" fmla="*/ 1367790 w 4367616"/>
                        <a:gd name="connsiteY66" fmla="*/ 2807972 h 3379472"/>
                        <a:gd name="connsiteX67" fmla="*/ 1268730 w 4367616"/>
                        <a:gd name="connsiteY67" fmla="*/ 2846072 h 3379472"/>
                        <a:gd name="connsiteX68" fmla="*/ 1131570 w 4367616"/>
                        <a:gd name="connsiteY68" fmla="*/ 2777492 h 3379472"/>
                        <a:gd name="connsiteX69" fmla="*/ 1032510 w 4367616"/>
                        <a:gd name="connsiteY69" fmla="*/ 2792732 h 3379472"/>
                        <a:gd name="connsiteX70" fmla="*/ 902970 w 4367616"/>
                        <a:gd name="connsiteY70" fmla="*/ 2807972 h 3379472"/>
                        <a:gd name="connsiteX71" fmla="*/ 864870 w 4367616"/>
                        <a:gd name="connsiteY71" fmla="*/ 2922272 h 3379472"/>
                        <a:gd name="connsiteX72" fmla="*/ 742950 w 4367616"/>
                        <a:gd name="connsiteY72" fmla="*/ 3036572 h 3379472"/>
                        <a:gd name="connsiteX73" fmla="*/ 613410 w 4367616"/>
                        <a:gd name="connsiteY73" fmla="*/ 3143252 h 3379472"/>
                        <a:gd name="connsiteX74" fmla="*/ 575310 w 4367616"/>
                        <a:gd name="connsiteY74" fmla="*/ 3219452 h 3379472"/>
                        <a:gd name="connsiteX75" fmla="*/ 628650 w 4367616"/>
                        <a:gd name="connsiteY75" fmla="*/ 3326132 h 3379472"/>
                        <a:gd name="connsiteX76" fmla="*/ 615398 w 4367616"/>
                        <a:gd name="connsiteY76" fmla="*/ 3331432 h 3379472"/>
                        <a:gd name="connsiteX77" fmla="*/ 499110 w 4367616"/>
                        <a:gd name="connsiteY77" fmla="*/ 3318512 h 3379472"/>
                        <a:gd name="connsiteX78" fmla="*/ 499110 w 4367616"/>
                        <a:gd name="connsiteY78" fmla="*/ 3257552 h 3379472"/>
                        <a:gd name="connsiteX79" fmla="*/ 407670 w 4367616"/>
                        <a:gd name="connsiteY79" fmla="*/ 3257552 h 3379472"/>
                        <a:gd name="connsiteX80" fmla="*/ 346710 w 4367616"/>
                        <a:gd name="connsiteY80" fmla="*/ 3242312 h 3379472"/>
                        <a:gd name="connsiteX81" fmla="*/ 339090 w 4367616"/>
                        <a:gd name="connsiteY81" fmla="*/ 3211832 h 3379472"/>
                        <a:gd name="connsiteX82" fmla="*/ 316230 w 4367616"/>
                        <a:gd name="connsiteY82" fmla="*/ 3143252 h 3379472"/>
                        <a:gd name="connsiteX83" fmla="*/ 316230 w 4367616"/>
                        <a:gd name="connsiteY83" fmla="*/ 3082292 h 3379472"/>
                        <a:gd name="connsiteX84" fmla="*/ 262890 w 4367616"/>
                        <a:gd name="connsiteY84" fmla="*/ 2945132 h 3379472"/>
                        <a:gd name="connsiteX85" fmla="*/ 285750 w 4367616"/>
                        <a:gd name="connsiteY85" fmla="*/ 2884172 h 3379472"/>
                        <a:gd name="connsiteX86" fmla="*/ 209550 w 4367616"/>
                        <a:gd name="connsiteY86" fmla="*/ 2876552 h 3379472"/>
                        <a:gd name="connsiteX87" fmla="*/ 201930 w 4367616"/>
                        <a:gd name="connsiteY87" fmla="*/ 2823212 h 3379472"/>
                        <a:gd name="connsiteX88" fmla="*/ 118110 w 4367616"/>
                        <a:gd name="connsiteY88" fmla="*/ 2769872 h 3379472"/>
                        <a:gd name="connsiteX89" fmla="*/ 118110 w 4367616"/>
                        <a:gd name="connsiteY89" fmla="*/ 2708912 h 3379472"/>
                        <a:gd name="connsiteX90" fmla="*/ 118110 w 4367616"/>
                        <a:gd name="connsiteY90" fmla="*/ 2594612 h 3379472"/>
                        <a:gd name="connsiteX91" fmla="*/ 118110 w 4367616"/>
                        <a:gd name="connsiteY91" fmla="*/ 2487932 h 3379472"/>
                        <a:gd name="connsiteX92" fmla="*/ 110490 w 4367616"/>
                        <a:gd name="connsiteY92" fmla="*/ 2373632 h 3379472"/>
                        <a:gd name="connsiteX93" fmla="*/ 96568 w 4367616"/>
                        <a:gd name="connsiteY93" fmla="*/ 2373632 h 3379472"/>
                        <a:gd name="connsiteX94" fmla="*/ 66674 w 4367616"/>
                        <a:gd name="connsiteY94" fmla="*/ 2276476 h 3379472"/>
                        <a:gd name="connsiteX95" fmla="*/ 0 w 4367616"/>
                        <a:gd name="connsiteY95" fmla="*/ 2247900 h 3379472"/>
                        <a:gd name="connsiteX96" fmla="*/ 57150 w 4367616"/>
                        <a:gd name="connsiteY96" fmla="*/ 2162176 h 3379472"/>
                        <a:gd name="connsiteX97" fmla="*/ 104774 w 4367616"/>
                        <a:gd name="connsiteY97" fmla="*/ 2152652 h 3379472"/>
                        <a:gd name="connsiteX98" fmla="*/ 247650 w 4367616"/>
                        <a:gd name="connsiteY98" fmla="*/ 2028828 h 3379472"/>
                        <a:gd name="connsiteX99" fmla="*/ 304800 w 4367616"/>
                        <a:gd name="connsiteY99" fmla="*/ 1885952 h 3379472"/>
                        <a:gd name="connsiteX100" fmla="*/ 247650 w 4367616"/>
                        <a:gd name="connsiteY100" fmla="*/ 1809752 h 3379472"/>
                        <a:gd name="connsiteX101" fmla="*/ 371474 w 4367616"/>
                        <a:gd name="connsiteY101" fmla="*/ 1552576 h 3379472"/>
                        <a:gd name="connsiteX102" fmla="*/ 304800 w 4367616"/>
                        <a:gd name="connsiteY102" fmla="*/ 1514476 h 3379472"/>
                        <a:gd name="connsiteX103" fmla="*/ 361950 w 4367616"/>
                        <a:gd name="connsiteY103" fmla="*/ 1438276 h 3379472"/>
                        <a:gd name="connsiteX104" fmla="*/ 561974 w 4367616"/>
                        <a:gd name="connsiteY104" fmla="*/ 1333500 h 3379472"/>
                        <a:gd name="connsiteX105" fmla="*/ 609600 w 4367616"/>
                        <a:gd name="connsiteY105" fmla="*/ 1228728 h 3379472"/>
                        <a:gd name="connsiteX106" fmla="*/ 609600 w 4367616"/>
                        <a:gd name="connsiteY106" fmla="*/ 1114428 h 3379472"/>
                        <a:gd name="connsiteX107" fmla="*/ 685800 w 4367616"/>
                        <a:gd name="connsiteY107" fmla="*/ 1114428 h 3379472"/>
                        <a:gd name="connsiteX108" fmla="*/ 771526 w 4367616"/>
                        <a:gd name="connsiteY108" fmla="*/ 1238252 h 3379472"/>
                        <a:gd name="connsiteX109" fmla="*/ 819150 w 4367616"/>
                        <a:gd name="connsiteY109" fmla="*/ 1152528 h 3379472"/>
                        <a:gd name="connsiteX110" fmla="*/ 876300 w 4367616"/>
                        <a:gd name="connsiteY110" fmla="*/ 1181100 h 3379472"/>
                        <a:gd name="connsiteX111" fmla="*/ 1019174 w 4367616"/>
                        <a:gd name="connsiteY111" fmla="*/ 1143000 h 3379472"/>
                        <a:gd name="connsiteX112" fmla="*/ 1085850 w 4367616"/>
                        <a:gd name="connsiteY112" fmla="*/ 1238252 h 3379472"/>
                        <a:gd name="connsiteX113" fmla="*/ 1171574 w 4367616"/>
                        <a:gd name="connsiteY113" fmla="*/ 1162052 h 3379472"/>
                        <a:gd name="connsiteX114" fmla="*/ 1190626 w 4367616"/>
                        <a:gd name="connsiteY114" fmla="*/ 1085852 h 3379472"/>
                        <a:gd name="connsiteX115" fmla="*/ 1304926 w 4367616"/>
                        <a:gd name="connsiteY115" fmla="*/ 1133476 h 3379472"/>
                        <a:gd name="connsiteX116" fmla="*/ 1543050 w 4367616"/>
                        <a:gd name="connsiteY116" fmla="*/ 1143000 h 3379472"/>
                        <a:gd name="connsiteX117" fmla="*/ 1771650 w 4367616"/>
                        <a:gd name="connsiteY117" fmla="*/ 1000128 h 3379472"/>
                        <a:gd name="connsiteX118" fmla="*/ 1924050 w 4367616"/>
                        <a:gd name="connsiteY118" fmla="*/ 1047752 h 3379472"/>
                        <a:gd name="connsiteX119" fmla="*/ 1971674 w 4367616"/>
                        <a:gd name="connsiteY119" fmla="*/ 971552 h 3379472"/>
                        <a:gd name="connsiteX120" fmla="*/ 2085974 w 4367616"/>
                        <a:gd name="connsiteY120" fmla="*/ 971552 h 3379472"/>
                        <a:gd name="connsiteX121" fmla="*/ 2076450 w 4367616"/>
                        <a:gd name="connsiteY121" fmla="*/ 866776 h 3379472"/>
                        <a:gd name="connsiteX122" fmla="*/ 1828800 w 4367616"/>
                        <a:gd name="connsiteY122" fmla="*/ 781052 h 3379472"/>
                        <a:gd name="connsiteX123" fmla="*/ 1981200 w 4367616"/>
                        <a:gd name="connsiteY123" fmla="*/ 571500 h 3379472"/>
                        <a:gd name="connsiteX124" fmla="*/ 2105026 w 4367616"/>
                        <a:gd name="connsiteY124" fmla="*/ 571500 h 3379472"/>
                        <a:gd name="connsiteX125" fmla="*/ 2209800 w 4367616"/>
                        <a:gd name="connsiteY125" fmla="*/ 504828 h 3379472"/>
                        <a:gd name="connsiteX126" fmla="*/ 2266950 w 4367616"/>
                        <a:gd name="connsiteY126" fmla="*/ 409576 h 3379472"/>
                        <a:gd name="connsiteX127" fmla="*/ 2400300 w 4367616"/>
                        <a:gd name="connsiteY127" fmla="*/ 238128 h 3379472"/>
                        <a:gd name="connsiteX128" fmla="*/ 2419350 w 4367616"/>
                        <a:gd name="connsiteY128" fmla="*/ 142876 h 3379472"/>
                        <a:gd name="connsiteX129" fmla="*/ 2552700 w 4367616"/>
                        <a:gd name="connsiteY129" fmla="*/ 28576 h 33794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</a:cxnLst>
                      <a:rect l="l" t="t" r="r" b="b"/>
                      <a:pathLst>
                        <a:path w="4367616" h="3379472">
                          <a:moveTo>
                            <a:pt x="2628900" y="0"/>
                          </a:moveTo>
                          <a:lnTo>
                            <a:pt x="2686050" y="76200"/>
                          </a:lnTo>
                          <a:lnTo>
                            <a:pt x="2828926" y="95252"/>
                          </a:lnTo>
                          <a:lnTo>
                            <a:pt x="2943226" y="28576"/>
                          </a:lnTo>
                          <a:lnTo>
                            <a:pt x="3105150" y="142876"/>
                          </a:lnTo>
                          <a:lnTo>
                            <a:pt x="3267074" y="47628"/>
                          </a:lnTo>
                          <a:lnTo>
                            <a:pt x="3355840" y="77216"/>
                          </a:lnTo>
                          <a:lnTo>
                            <a:pt x="3348990" y="110492"/>
                          </a:lnTo>
                          <a:lnTo>
                            <a:pt x="3615690" y="118112"/>
                          </a:lnTo>
                          <a:lnTo>
                            <a:pt x="3630930" y="140972"/>
                          </a:lnTo>
                          <a:lnTo>
                            <a:pt x="3691890" y="118112"/>
                          </a:lnTo>
                          <a:lnTo>
                            <a:pt x="3768090" y="156212"/>
                          </a:lnTo>
                          <a:lnTo>
                            <a:pt x="3778866" y="149746"/>
                          </a:lnTo>
                          <a:lnTo>
                            <a:pt x="3790950" y="222252"/>
                          </a:lnTo>
                          <a:lnTo>
                            <a:pt x="3873500" y="311152"/>
                          </a:lnTo>
                          <a:lnTo>
                            <a:pt x="3930650" y="361952"/>
                          </a:lnTo>
                          <a:lnTo>
                            <a:pt x="3949700" y="419102"/>
                          </a:lnTo>
                          <a:lnTo>
                            <a:pt x="3860800" y="546102"/>
                          </a:lnTo>
                          <a:lnTo>
                            <a:pt x="3898900" y="647702"/>
                          </a:lnTo>
                          <a:lnTo>
                            <a:pt x="3848100" y="806452"/>
                          </a:lnTo>
                          <a:lnTo>
                            <a:pt x="3956050" y="1016002"/>
                          </a:lnTo>
                          <a:lnTo>
                            <a:pt x="4108450" y="1085852"/>
                          </a:lnTo>
                          <a:lnTo>
                            <a:pt x="4038600" y="1428752"/>
                          </a:lnTo>
                          <a:lnTo>
                            <a:pt x="4133850" y="1606552"/>
                          </a:lnTo>
                          <a:lnTo>
                            <a:pt x="4178300" y="1619252"/>
                          </a:lnTo>
                          <a:lnTo>
                            <a:pt x="4140200" y="1809752"/>
                          </a:lnTo>
                          <a:lnTo>
                            <a:pt x="4191000" y="1917702"/>
                          </a:lnTo>
                          <a:lnTo>
                            <a:pt x="4241800" y="1943102"/>
                          </a:lnTo>
                          <a:lnTo>
                            <a:pt x="4324350" y="2063752"/>
                          </a:lnTo>
                          <a:lnTo>
                            <a:pt x="4349750" y="2241552"/>
                          </a:lnTo>
                          <a:lnTo>
                            <a:pt x="4298950" y="2336802"/>
                          </a:lnTo>
                          <a:lnTo>
                            <a:pt x="4356100" y="2425702"/>
                          </a:lnTo>
                          <a:lnTo>
                            <a:pt x="4367616" y="2431984"/>
                          </a:lnTo>
                          <a:lnTo>
                            <a:pt x="4316730" y="2472692"/>
                          </a:lnTo>
                          <a:lnTo>
                            <a:pt x="4187190" y="2518412"/>
                          </a:lnTo>
                          <a:lnTo>
                            <a:pt x="4126230" y="2586992"/>
                          </a:lnTo>
                          <a:lnTo>
                            <a:pt x="4110990" y="2731772"/>
                          </a:lnTo>
                          <a:lnTo>
                            <a:pt x="4057650" y="2739392"/>
                          </a:lnTo>
                          <a:lnTo>
                            <a:pt x="3935730" y="2693672"/>
                          </a:lnTo>
                          <a:lnTo>
                            <a:pt x="3768090" y="2640332"/>
                          </a:lnTo>
                          <a:lnTo>
                            <a:pt x="3798570" y="2556512"/>
                          </a:lnTo>
                          <a:lnTo>
                            <a:pt x="3722370" y="2487932"/>
                          </a:lnTo>
                          <a:lnTo>
                            <a:pt x="3653790" y="2571752"/>
                          </a:lnTo>
                          <a:lnTo>
                            <a:pt x="3341370" y="2663192"/>
                          </a:lnTo>
                          <a:lnTo>
                            <a:pt x="3227070" y="2663192"/>
                          </a:lnTo>
                          <a:lnTo>
                            <a:pt x="3173730" y="2815592"/>
                          </a:lnTo>
                          <a:lnTo>
                            <a:pt x="3105150" y="2876552"/>
                          </a:lnTo>
                          <a:lnTo>
                            <a:pt x="2792730" y="2823212"/>
                          </a:lnTo>
                          <a:lnTo>
                            <a:pt x="2739390" y="2876552"/>
                          </a:lnTo>
                          <a:lnTo>
                            <a:pt x="2625090" y="2884172"/>
                          </a:lnTo>
                          <a:lnTo>
                            <a:pt x="2487930" y="3028952"/>
                          </a:lnTo>
                          <a:lnTo>
                            <a:pt x="2426970" y="2960372"/>
                          </a:lnTo>
                          <a:lnTo>
                            <a:pt x="2350770" y="2960372"/>
                          </a:lnTo>
                          <a:lnTo>
                            <a:pt x="2335530" y="3059432"/>
                          </a:lnTo>
                          <a:lnTo>
                            <a:pt x="2221230" y="3219452"/>
                          </a:lnTo>
                          <a:lnTo>
                            <a:pt x="2007870" y="3219452"/>
                          </a:lnTo>
                          <a:lnTo>
                            <a:pt x="1847850" y="3348992"/>
                          </a:lnTo>
                          <a:cubicBezTo>
                            <a:pt x="1769472" y="3301964"/>
                            <a:pt x="1801270" y="3303272"/>
                            <a:pt x="1764030" y="3303272"/>
                          </a:cubicBezTo>
                          <a:lnTo>
                            <a:pt x="1741170" y="3295652"/>
                          </a:lnTo>
                          <a:lnTo>
                            <a:pt x="1642110" y="3379472"/>
                          </a:lnTo>
                          <a:lnTo>
                            <a:pt x="1558290" y="3326132"/>
                          </a:lnTo>
                          <a:lnTo>
                            <a:pt x="1611630" y="3257552"/>
                          </a:lnTo>
                          <a:lnTo>
                            <a:pt x="1497330" y="3196592"/>
                          </a:lnTo>
                          <a:lnTo>
                            <a:pt x="1421130" y="3013712"/>
                          </a:lnTo>
                          <a:lnTo>
                            <a:pt x="1413510" y="2907032"/>
                          </a:lnTo>
                          <a:lnTo>
                            <a:pt x="1436370" y="2823212"/>
                          </a:lnTo>
                          <a:lnTo>
                            <a:pt x="1367790" y="2807972"/>
                          </a:lnTo>
                          <a:lnTo>
                            <a:pt x="1268730" y="2846072"/>
                          </a:lnTo>
                          <a:lnTo>
                            <a:pt x="1131570" y="2777492"/>
                          </a:lnTo>
                          <a:lnTo>
                            <a:pt x="1032510" y="2792732"/>
                          </a:lnTo>
                          <a:lnTo>
                            <a:pt x="902970" y="2807972"/>
                          </a:lnTo>
                          <a:lnTo>
                            <a:pt x="864870" y="2922272"/>
                          </a:lnTo>
                          <a:lnTo>
                            <a:pt x="742950" y="3036572"/>
                          </a:lnTo>
                          <a:lnTo>
                            <a:pt x="613410" y="3143252"/>
                          </a:lnTo>
                          <a:lnTo>
                            <a:pt x="575310" y="3219452"/>
                          </a:lnTo>
                          <a:lnTo>
                            <a:pt x="628650" y="3326132"/>
                          </a:lnTo>
                          <a:lnTo>
                            <a:pt x="615398" y="3331432"/>
                          </a:lnTo>
                          <a:lnTo>
                            <a:pt x="499110" y="3318512"/>
                          </a:lnTo>
                          <a:lnTo>
                            <a:pt x="499110" y="3257552"/>
                          </a:lnTo>
                          <a:lnTo>
                            <a:pt x="407670" y="3257552"/>
                          </a:lnTo>
                          <a:lnTo>
                            <a:pt x="346710" y="3242312"/>
                          </a:lnTo>
                          <a:lnTo>
                            <a:pt x="339090" y="3211832"/>
                          </a:lnTo>
                          <a:lnTo>
                            <a:pt x="316230" y="3143252"/>
                          </a:lnTo>
                          <a:lnTo>
                            <a:pt x="316230" y="3082292"/>
                          </a:lnTo>
                          <a:lnTo>
                            <a:pt x="262890" y="2945132"/>
                          </a:lnTo>
                          <a:lnTo>
                            <a:pt x="285750" y="2884172"/>
                          </a:lnTo>
                          <a:lnTo>
                            <a:pt x="209550" y="2876552"/>
                          </a:lnTo>
                          <a:lnTo>
                            <a:pt x="201930" y="2823212"/>
                          </a:lnTo>
                          <a:lnTo>
                            <a:pt x="118110" y="2769872"/>
                          </a:lnTo>
                          <a:lnTo>
                            <a:pt x="118110" y="2708912"/>
                          </a:lnTo>
                          <a:lnTo>
                            <a:pt x="118110" y="2594612"/>
                          </a:lnTo>
                          <a:lnTo>
                            <a:pt x="118110" y="2487932"/>
                          </a:lnTo>
                          <a:lnTo>
                            <a:pt x="110490" y="2373632"/>
                          </a:lnTo>
                          <a:lnTo>
                            <a:pt x="96568" y="2373632"/>
                          </a:lnTo>
                          <a:lnTo>
                            <a:pt x="66674" y="2276476"/>
                          </a:lnTo>
                          <a:lnTo>
                            <a:pt x="0" y="2247900"/>
                          </a:lnTo>
                          <a:lnTo>
                            <a:pt x="57150" y="2162176"/>
                          </a:lnTo>
                          <a:lnTo>
                            <a:pt x="104774" y="2152652"/>
                          </a:lnTo>
                          <a:lnTo>
                            <a:pt x="247650" y="2028828"/>
                          </a:lnTo>
                          <a:lnTo>
                            <a:pt x="304800" y="1885952"/>
                          </a:lnTo>
                          <a:lnTo>
                            <a:pt x="247650" y="1809752"/>
                          </a:lnTo>
                          <a:lnTo>
                            <a:pt x="371474" y="1552576"/>
                          </a:lnTo>
                          <a:lnTo>
                            <a:pt x="304800" y="1514476"/>
                          </a:lnTo>
                          <a:lnTo>
                            <a:pt x="361950" y="1438276"/>
                          </a:lnTo>
                          <a:lnTo>
                            <a:pt x="561974" y="1333500"/>
                          </a:lnTo>
                          <a:lnTo>
                            <a:pt x="609600" y="1228728"/>
                          </a:lnTo>
                          <a:lnTo>
                            <a:pt x="609600" y="1114428"/>
                          </a:lnTo>
                          <a:lnTo>
                            <a:pt x="685800" y="1114428"/>
                          </a:lnTo>
                          <a:lnTo>
                            <a:pt x="771526" y="1238252"/>
                          </a:lnTo>
                          <a:lnTo>
                            <a:pt x="819150" y="1152528"/>
                          </a:lnTo>
                          <a:lnTo>
                            <a:pt x="876300" y="1181100"/>
                          </a:lnTo>
                          <a:lnTo>
                            <a:pt x="1019174" y="1143000"/>
                          </a:lnTo>
                          <a:lnTo>
                            <a:pt x="1085850" y="1238252"/>
                          </a:lnTo>
                          <a:lnTo>
                            <a:pt x="1171574" y="1162052"/>
                          </a:lnTo>
                          <a:lnTo>
                            <a:pt x="1190626" y="1085852"/>
                          </a:lnTo>
                          <a:lnTo>
                            <a:pt x="1304926" y="1133476"/>
                          </a:lnTo>
                          <a:lnTo>
                            <a:pt x="1543050" y="1143000"/>
                          </a:lnTo>
                          <a:lnTo>
                            <a:pt x="1771650" y="1000128"/>
                          </a:lnTo>
                          <a:lnTo>
                            <a:pt x="1924050" y="1047752"/>
                          </a:lnTo>
                          <a:lnTo>
                            <a:pt x="1971674" y="971552"/>
                          </a:lnTo>
                          <a:lnTo>
                            <a:pt x="2085974" y="971552"/>
                          </a:lnTo>
                          <a:lnTo>
                            <a:pt x="2076450" y="866776"/>
                          </a:lnTo>
                          <a:lnTo>
                            <a:pt x="1828800" y="781052"/>
                          </a:lnTo>
                          <a:lnTo>
                            <a:pt x="1981200" y="571500"/>
                          </a:lnTo>
                          <a:lnTo>
                            <a:pt x="2105026" y="571500"/>
                          </a:lnTo>
                          <a:lnTo>
                            <a:pt x="2209800" y="504828"/>
                          </a:lnTo>
                          <a:lnTo>
                            <a:pt x="2266950" y="409576"/>
                          </a:lnTo>
                          <a:lnTo>
                            <a:pt x="2400300" y="238128"/>
                          </a:lnTo>
                          <a:lnTo>
                            <a:pt x="2419350" y="142876"/>
                          </a:lnTo>
                          <a:lnTo>
                            <a:pt x="2552700" y="28576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146" name="グループ化 1145">
                      <a:extLst>
                        <a:ext uri="{FF2B5EF4-FFF2-40B4-BE49-F238E27FC236}">
                          <a16:creationId xmlns:a16="http://schemas.microsoft.com/office/drawing/2014/main" id="{2C85FD38-4E41-486C-AD82-0328E539D0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615025" y="33267650"/>
                      <a:ext cx="3003550" cy="1187450"/>
                      <a:chOff x="18615025" y="33267650"/>
                      <a:chExt cx="3003550" cy="1187450"/>
                    </a:xfrm>
                    <a:noFill/>
                  </p:grpSpPr>
                  <p:sp>
                    <p:nvSpPr>
                      <p:cNvPr id="1147" name="フリーフォーム: 図形 1146">
                        <a:extLst>
                          <a:ext uri="{FF2B5EF4-FFF2-40B4-BE49-F238E27FC236}">
                            <a16:creationId xmlns:a16="http://schemas.microsoft.com/office/drawing/2014/main" id="{D2270C6C-86CC-4A3A-BA1D-1DD309EA6D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615025" y="33623250"/>
                        <a:ext cx="254000" cy="273050"/>
                      </a:xfrm>
                      <a:custGeom>
                        <a:avLst/>
                        <a:gdLst>
                          <a:gd name="connsiteX0" fmla="*/ 228600 w 254000"/>
                          <a:gd name="connsiteY0" fmla="*/ 0 h 273050"/>
                          <a:gd name="connsiteX1" fmla="*/ 196850 w 254000"/>
                          <a:gd name="connsiteY1" fmla="*/ 6350 h 273050"/>
                          <a:gd name="connsiteX2" fmla="*/ 180975 w 254000"/>
                          <a:gd name="connsiteY2" fmla="*/ 41275 h 273050"/>
                          <a:gd name="connsiteX3" fmla="*/ 82550 w 254000"/>
                          <a:gd name="connsiteY3" fmla="*/ 66675 h 273050"/>
                          <a:gd name="connsiteX4" fmla="*/ 60325 w 254000"/>
                          <a:gd name="connsiteY4" fmla="*/ 142875 h 273050"/>
                          <a:gd name="connsiteX5" fmla="*/ 0 w 254000"/>
                          <a:gd name="connsiteY5" fmla="*/ 193675 h 273050"/>
                          <a:gd name="connsiteX6" fmla="*/ 19050 w 254000"/>
                          <a:gd name="connsiteY6" fmla="*/ 219075 h 273050"/>
                          <a:gd name="connsiteX7" fmla="*/ 19050 w 254000"/>
                          <a:gd name="connsiteY7" fmla="*/ 266700 h 273050"/>
                          <a:gd name="connsiteX8" fmla="*/ 57150 w 254000"/>
                          <a:gd name="connsiteY8" fmla="*/ 273050 h 273050"/>
                          <a:gd name="connsiteX9" fmla="*/ 152400 w 254000"/>
                          <a:gd name="connsiteY9" fmla="*/ 203200 h 273050"/>
                          <a:gd name="connsiteX10" fmla="*/ 177800 w 254000"/>
                          <a:gd name="connsiteY10" fmla="*/ 165100 h 273050"/>
                          <a:gd name="connsiteX11" fmla="*/ 250825 w 254000"/>
                          <a:gd name="connsiteY11" fmla="*/ 133350 h 273050"/>
                          <a:gd name="connsiteX12" fmla="*/ 254000 w 254000"/>
                          <a:gd name="connsiteY12" fmla="*/ 47625 h 273050"/>
                          <a:gd name="connsiteX13" fmla="*/ 228600 w 254000"/>
                          <a:gd name="connsiteY13" fmla="*/ 0 h 273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54000" h="273050">
                            <a:moveTo>
                              <a:pt x="228600" y="0"/>
                            </a:moveTo>
                            <a:lnTo>
                              <a:pt x="196850" y="6350"/>
                            </a:lnTo>
                            <a:lnTo>
                              <a:pt x="180975" y="41275"/>
                            </a:lnTo>
                            <a:lnTo>
                              <a:pt x="82550" y="66675"/>
                            </a:lnTo>
                            <a:lnTo>
                              <a:pt x="60325" y="142875"/>
                            </a:lnTo>
                            <a:lnTo>
                              <a:pt x="0" y="193675"/>
                            </a:lnTo>
                            <a:lnTo>
                              <a:pt x="19050" y="219075"/>
                            </a:lnTo>
                            <a:lnTo>
                              <a:pt x="19050" y="266700"/>
                            </a:lnTo>
                            <a:lnTo>
                              <a:pt x="57150" y="273050"/>
                            </a:lnTo>
                            <a:lnTo>
                              <a:pt x="152400" y="203200"/>
                            </a:lnTo>
                            <a:lnTo>
                              <a:pt x="177800" y="165100"/>
                            </a:lnTo>
                            <a:lnTo>
                              <a:pt x="250825" y="133350"/>
                            </a:lnTo>
                            <a:lnTo>
                              <a:pt x="254000" y="47625"/>
                            </a:lnTo>
                            <a:lnTo>
                              <a:pt x="22860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8" name="フリーフォーム: 図形 1147">
                        <a:extLst>
                          <a:ext uri="{FF2B5EF4-FFF2-40B4-BE49-F238E27FC236}">
                            <a16:creationId xmlns:a16="http://schemas.microsoft.com/office/drawing/2014/main" id="{1ECF1964-80F5-4F7E-A4FC-FD5CBEF03B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67450" y="33674050"/>
                        <a:ext cx="381000" cy="422275"/>
                      </a:xfrm>
                      <a:custGeom>
                        <a:avLst/>
                        <a:gdLst>
                          <a:gd name="connsiteX0" fmla="*/ 311150 w 381000"/>
                          <a:gd name="connsiteY0" fmla="*/ 0 h 422275"/>
                          <a:gd name="connsiteX1" fmla="*/ 177800 w 381000"/>
                          <a:gd name="connsiteY1" fmla="*/ 22225 h 422275"/>
                          <a:gd name="connsiteX2" fmla="*/ 174625 w 381000"/>
                          <a:gd name="connsiteY2" fmla="*/ 57150 h 422275"/>
                          <a:gd name="connsiteX3" fmla="*/ 282575 w 381000"/>
                          <a:gd name="connsiteY3" fmla="*/ 142875 h 422275"/>
                          <a:gd name="connsiteX4" fmla="*/ 311150 w 381000"/>
                          <a:gd name="connsiteY4" fmla="*/ 200025 h 422275"/>
                          <a:gd name="connsiteX5" fmla="*/ 292100 w 381000"/>
                          <a:gd name="connsiteY5" fmla="*/ 311150 h 422275"/>
                          <a:gd name="connsiteX6" fmla="*/ 200025 w 381000"/>
                          <a:gd name="connsiteY6" fmla="*/ 244475 h 422275"/>
                          <a:gd name="connsiteX7" fmla="*/ 180975 w 381000"/>
                          <a:gd name="connsiteY7" fmla="*/ 212725 h 422275"/>
                          <a:gd name="connsiteX8" fmla="*/ 196850 w 381000"/>
                          <a:gd name="connsiteY8" fmla="*/ 190500 h 422275"/>
                          <a:gd name="connsiteX9" fmla="*/ 152400 w 381000"/>
                          <a:gd name="connsiteY9" fmla="*/ 142875 h 422275"/>
                          <a:gd name="connsiteX10" fmla="*/ 0 w 381000"/>
                          <a:gd name="connsiteY10" fmla="*/ 139700 h 422275"/>
                          <a:gd name="connsiteX11" fmla="*/ 0 w 381000"/>
                          <a:gd name="connsiteY11" fmla="*/ 168275 h 422275"/>
                          <a:gd name="connsiteX12" fmla="*/ 25400 w 381000"/>
                          <a:gd name="connsiteY12" fmla="*/ 273050 h 422275"/>
                          <a:gd name="connsiteX13" fmla="*/ 190500 w 381000"/>
                          <a:gd name="connsiteY13" fmla="*/ 422275 h 422275"/>
                          <a:gd name="connsiteX14" fmla="*/ 228600 w 381000"/>
                          <a:gd name="connsiteY14" fmla="*/ 393700 h 422275"/>
                          <a:gd name="connsiteX15" fmla="*/ 365125 w 381000"/>
                          <a:gd name="connsiteY15" fmla="*/ 336550 h 422275"/>
                          <a:gd name="connsiteX16" fmla="*/ 365125 w 381000"/>
                          <a:gd name="connsiteY16" fmla="*/ 206375 h 422275"/>
                          <a:gd name="connsiteX17" fmla="*/ 381000 w 381000"/>
                          <a:gd name="connsiteY17" fmla="*/ 133350 h 422275"/>
                          <a:gd name="connsiteX18" fmla="*/ 311150 w 381000"/>
                          <a:gd name="connsiteY18" fmla="*/ 0 h 422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81000" h="422275">
                            <a:moveTo>
                              <a:pt x="311150" y="0"/>
                            </a:moveTo>
                            <a:lnTo>
                              <a:pt x="177800" y="22225"/>
                            </a:lnTo>
                            <a:lnTo>
                              <a:pt x="174625" y="57150"/>
                            </a:lnTo>
                            <a:lnTo>
                              <a:pt x="282575" y="142875"/>
                            </a:lnTo>
                            <a:lnTo>
                              <a:pt x="311150" y="200025"/>
                            </a:lnTo>
                            <a:lnTo>
                              <a:pt x="292100" y="311150"/>
                            </a:lnTo>
                            <a:lnTo>
                              <a:pt x="200025" y="244475"/>
                            </a:lnTo>
                            <a:lnTo>
                              <a:pt x="180975" y="212725"/>
                            </a:lnTo>
                            <a:lnTo>
                              <a:pt x="196850" y="190500"/>
                            </a:lnTo>
                            <a:lnTo>
                              <a:pt x="152400" y="142875"/>
                            </a:lnTo>
                            <a:lnTo>
                              <a:pt x="0" y="139700"/>
                            </a:lnTo>
                            <a:lnTo>
                              <a:pt x="0" y="168275"/>
                            </a:lnTo>
                            <a:lnTo>
                              <a:pt x="25400" y="273050"/>
                            </a:lnTo>
                            <a:lnTo>
                              <a:pt x="190500" y="422275"/>
                            </a:lnTo>
                            <a:lnTo>
                              <a:pt x="228600" y="393700"/>
                            </a:lnTo>
                            <a:lnTo>
                              <a:pt x="365125" y="336550"/>
                            </a:lnTo>
                            <a:lnTo>
                              <a:pt x="365125" y="206375"/>
                            </a:lnTo>
                            <a:lnTo>
                              <a:pt x="381000" y="133350"/>
                            </a:lnTo>
                            <a:lnTo>
                              <a:pt x="31115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9" name="フリーフォーム: 図形 1148">
                        <a:extLst>
                          <a:ext uri="{FF2B5EF4-FFF2-40B4-BE49-F238E27FC236}">
                            <a16:creationId xmlns:a16="http://schemas.microsoft.com/office/drawing/2014/main" id="{E7119003-A6A9-417E-9E09-16C7A48387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73825" y="34039175"/>
                        <a:ext cx="387350" cy="415925"/>
                      </a:xfrm>
                      <a:custGeom>
                        <a:avLst/>
                        <a:gdLst>
                          <a:gd name="connsiteX0" fmla="*/ 244475 w 387350"/>
                          <a:gd name="connsiteY0" fmla="*/ 0 h 415925"/>
                          <a:gd name="connsiteX1" fmla="*/ 161925 w 387350"/>
                          <a:gd name="connsiteY1" fmla="*/ 50800 h 415925"/>
                          <a:gd name="connsiteX2" fmla="*/ 146050 w 387350"/>
                          <a:gd name="connsiteY2" fmla="*/ 104775 h 415925"/>
                          <a:gd name="connsiteX3" fmla="*/ 168275 w 387350"/>
                          <a:gd name="connsiteY3" fmla="*/ 171450 h 415925"/>
                          <a:gd name="connsiteX4" fmla="*/ 168275 w 387350"/>
                          <a:gd name="connsiteY4" fmla="*/ 171450 h 415925"/>
                          <a:gd name="connsiteX5" fmla="*/ 187325 w 387350"/>
                          <a:gd name="connsiteY5" fmla="*/ 225425 h 415925"/>
                          <a:gd name="connsiteX6" fmla="*/ 0 w 387350"/>
                          <a:gd name="connsiteY6" fmla="*/ 311150 h 415925"/>
                          <a:gd name="connsiteX7" fmla="*/ 6350 w 387350"/>
                          <a:gd name="connsiteY7" fmla="*/ 381000 h 415925"/>
                          <a:gd name="connsiteX8" fmla="*/ 53975 w 387350"/>
                          <a:gd name="connsiteY8" fmla="*/ 403225 h 415925"/>
                          <a:gd name="connsiteX9" fmla="*/ 146050 w 387350"/>
                          <a:gd name="connsiteY9" fmla="*/ 381000 h 415925"/>
                          <a:gd name="connsiteX10" fmla="*/ 190500 w 387350"/>
                          <a:gd name="connsiteY10" fmla="*/ 330200 h 415925"/>
                          <a:gd name="connsiteX11" fmla="*/ 234950 w 387350"/>
                          <a:gd name="connsiteY11" fmla="*/ 371475 h 415925"/>
                          <a:gd name="connsiteX12" fmla="*/ 276225 w 387350"/>
                          <a:gd name="connsiteY12" fmla="*/ 336550 h 415925"/>
                          <a:gd name="connsiteX13" fmla="*/ 276225 w 387350"/>
                          <a:gd name="connsiteY13" fmla="*/ 336550 h 415925"/>
                          <a:gd name="connsiteX14" fmla="*/ 304800 w 387350"/>
                          <a:gd name="connsiteY14" fmla="*/ 415925 h 415925"/>
                          <a:gd name="connsiteX15" fmla="*/ 374650 w 387350"/>
                          <a:gd name="connsiteY15" fmla="*/ 387350 h 415925"/>
                          <a:gd name="connsiteX16" fmla="*/ 387350 w 387350"/>
                          <a:gd name="connsiteY16" fmla="*/ 288925 h 415925"/>
                          <a:gd name="connsiteX17" fmla="*/ 295275 w 387350"/>
                          <a:gd name="connsiteY17" fmla="*/ 298450 h 415925"/>
                          <a:gd name="connsiteX18" fmla="*/ 317500 w 387350"/>
                          <a:gd name="connsiteY18" fmla="*/ 190500 h 415925"/>
                          <a:gd name="connsiteX19" fmla="*/ 279400 w 387350"/>
                          <a:gd name="connsiteY19" fmla="*/ 171450 h 415925"/>
                          <a:gd name="connsiteX20" fmla="*/ 241300 w 387350"/>
                          <a:gd name="connsiteY20" fmla="*/ 117475 h 415925"/>
                          <a:gd name="connsiteX21" fmla="*/ 336550 w 387350"/>
                          <a:gd name="connsiteY21" fmla="*/ 76200 h 415925"/>
                          <a:gd name="connsiteX22" fmla="*/ 323850 w 387350"/>
                          <a:gd name="connsiteY22" fmla="*/ 28575 h 415925"/>
                          <a:gd name="connsiteX23" fmla="*/ 244475 w 387350"/>
                          <a:gd name="connsiteY23" fmla="*/ 0 h 415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387350" h="415925">
                            <a:moveTo>
                              <a:pt x="244475" y="0"/>
                            </a:moveTo>
                            <a:lnTo>
                              <a:pt x="161925" y="50800"/>
                            </a:lnTo>
                            <a:lnTo>
                              <a:pt x="146050" y="104775"/>
                            </a:lnTo>
                            <a:lnTo>
                              <a:pt x="168275" y="171450"/>
                            </a:lnTo>
                            <a:lnTo>
                              <a:pt x="168275" y="171450"/>
                            </a:lnTo>
                            <a:lnTo>
                              <a:pt x="187325" y="225425"/>
                            </a:lnTo>
                            <a:lnTo>
                              <a:pt x="0" y="311150"/>
                            </a:lnTo>
                            <a:lnTo>
                              <a:pt x="6350" y="381000"/>
                            </a:lnTo>
                            <a:lnTo>
                              <a:pt x="53975" y="403225"/>
                            </a:lnTo>
                            <a:lnTo>
                              <a:pt x="146050" y="381000"/>
                            </a:lnTo>
                            <a:lnTo>
                              <a:pt x="190500" y="330200"/>
                            </a:lnTo>
                            <a:lnTo>
                              <a:pt x="234950" y="371475"/>
                            </a:lnTo>
                            <a:lnTo>
                              <a:pt x="276225" y="336550"/>
                            </a:lnTo>
                            <a:lnTo>
                              <a:pt x="276225" y="336550"/>
                            </a:lnTo>
                            <a:lnTo>
                              <a:pt x="304800" y="415925"/>
                            </a:lnTo>
                            <a:lnTo>
                              <a:pt x="374650" y="387350"/>
                            </a:lnTo>
                            <a:lnTo>
                              <a:pt x="387350" y="288925"/>
                            </a:lnTo>
                            <a:lnTo>
                              <a:pt x="295275" y="298450"/>
                            </a:lnTo>
                            <a:lnTo>
                              <a:pt x="317500" y="190500"/>
                            </a:lnTo>
                            <a:lnTo>
                              <a:pt x="279400" y="171450"/>
                            </a:lnTo>
                            <a:lnTo>
                              <a:pt x="241300" y="117475"/>
                            </a:lnTo>
                            <a:lnTo>
                              <a:pt x="336550" y="76200"/>
                            </a:lnTo>
                            <a:lnTo>
                              <a:pt x="323850" y="28575"/>
                            </a:lnTo>
                            <a:lnTo>
                              <a:pt x="2444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0" name="フリーフォーム: 図形 1149">
                        <a:extLst>
                          <a:ext uri="{FF2B5EF4-FFF2-40B4-BE49-F238E27FC236}">
                            <a16:creationId xmlns:a16="http://schemas.microsoft.com/office/drawing/2014/main" id="{A1F25C37-DB9C-479C-9173-6F11157E7F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38900" y="34109025"/>
                        <a:ext cx="146050" cy="139700"/>
                      </a:xfrm>
                      <a:custGeom>
                        <a:avLst/>
                        <a:gdLst>
                          <a:gd name="connsiteX0" fmla="*/ 63500 w 146050"/>
                          <a:gd name="connsiteY0" fmla="*/ 3175 h 139700"/>
                          <a:gd name="connsiteX1" fmla="*/ 111125 w 146050"/>
                          <a:gd name="connsiteY1" fmla="*/ 0 h 139700"/>
                          <a:gd name="connsiteX2" fmla="*/ 146050 w 146050"/>
                          <a:gd name="connsiteY2" fmla="*/ 47625 h 139700"/>
                          <a:gd name="connsiteX3" fmla="*/ 142875 w 146050"/>
                          <a:gd name="connsiteY3" fmla="*/ 101600 h 139700"/>
                          <a:gd name="connsiteX4" fmla="*/ 88900 w 146050"/>
                          <a:gd name="connsiteY4" fmla="*/ 139700 h 139700"/>
                          <a:gd name="connsiteX5" fmla="*/ 12700 w 146050"/>
                          <a:gd name="connsiteY5" fmla="*/ 139700 h 139700"/>
                          <a:gd name="connsiteX6" fmla="*/ 0 w 146050"/>
                          <a:gd name="connsiteY6" fmla="*/ 107950 h 139700"/>
                          <a:gd name="connsiteX7" fmla="*/ 63500 w 146050"/>
                          <a:gd name="connsiteY7" fmla="*/ 3175 h 1397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46050" h="139700">
                            <a:moveTo>
                              <a:pt x="63500" y="3175"/>
                            </a:moveTo>
                            <a:lnTo>
                              <a:pt x="111125" y="0"/>
                            </a:lnTo>
                            <a:lnTo>
                              <a:pt x="146050" y="47625"/>
                            </a:lnTo>
                            <a:lnTo>
                              <a:pt x="142875" y="101600"/>
                            </a:lnTo>
                            <a:lnTo>
                              <a:pt x="88900" y="139700"/>
                            </a:lnTo>
                            <a:lnTo>
                              <a:pt x="12700" y="139700"/>
                            </a:lnTo>
                            <a:lnTo>
                              <a:pt x="0" y="107950"/>
                            </a:lnTo>
                            <a:lnTo>
                              <a:pt x="63500" y="3175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1" name="フリーフォーム: 図形 1150">
                        <a:extLst>
                          <a:ext uri="{FF2B5EF4-FFF2-40B4-BE49-F238E27FC236}">
                            <a16:creationId xmlns:a16="http://schemas.microsoft.com/office/drawing/2014/main" id="{8352A748-1432-449D-8B0D-8DA54E8162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89675" y="34109025"/>
                        <a:ext cx="95250" cy="101600"/>
                      </a:xfrm>
                      <a:custGeom>
                        <a:avLst/>
                        <a:gdLst>
                          <a:gd name="connsiteX0" fmla="*/ 0 w 95250"/>
                          <a:gd name="connsiteY0" fmla="*/ 0 h 101600"/>
                          <a:gd name="connsiteX1" fmla="*/ 50800 w 95250"/>
                          <a:gd name="connsiteY1" fmla="*/ 0 h 101600"/>
                          <a:gd name="connsiteX2" fmla="*/ 95250 w 95250"/>
                          <a:gd name="connsiteY2" fmla="*/ 47625 h 101600"/>
                          <a:gd name="connsiteX3" fmla="*/ 92075 w 95250"/>
                          <a:gd name="connsiteY3" fmla="*/ 79375 h 101600"/>
                          <a:gd name="connsiteX4" fmla="*/ 60325 w 95250"/>
                          <a:gd name="connsiteY4" fmla="*/ 101600 h 101600"/>
                          <a:gd name="connsiteX5" fmla="*/ 34925 w 95250"/>
                          <a:gd name="connsiteY5" fmla="*/ 101600 h 101600"/>
                          <a:gd name="connsiteX6" fmla="*/ 0 w 95250"/>
                          <a:gd name="connsiteY6" fmla="*/ 79375 h 101600"/>
                          <a:gd name="connsiteX7" fmla="*/ 0 w 95250"/>
                          <a:gd name="connsiteY7" fmla="*/ 0 h 1016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95250" h="101600">
                            <a:moveTo>
                              <a:pt x="0" y="0"/>
                            </a:moveTo>
                            <a:lnTo>
                              <a:pt x="50800" y="0"/>
                            </a:lnTo>
                            <a:lnTo>
                              <a:pt x="95250" y="47625"/>
                            </a:lnTo>
                            <a:lnTo>
                              <a:pt x="92075" y="79375"/>
                            </a:lnTo>
                            <a:lnTo>
                              <a:pt x="60325" y="101600"/>
                            </a:lnTo>
                            <a:lnTo>
                              <a:pt x="34925" y="101600"/>
                            </a:lnTo>
                            <a:lnTo>
                              <a:pt x="0" y="79375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2" name="フリーフォーム: 図形 1151">
                        <a:extLst>
                          <a:ext uri="{FF2B5EF4-FFF2-40B4-BE49-F238E27FC236}">
                            <a16:creationId xmlns:a16="http://schemas.microsoft.com/office/drawing/2014/main" id="{E368F979-674C-4F4C-9A80-F298922A41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792950" y="34004250"/>
                        <a:ext cx="111125" cy="123825"/>
                      </a:xfrm>
                      <a:custGeom>
                        <a:avLst/>
                        <a:gdLst>
                          <a:gd name="connsiteX0" fmla="*/ 76200 w 111125"/>
                          <a:gd name="connsiteY0" fmla="*/ 0 h 123825"/>
                          <a:gd name="connsiteX1" fmla="*/ 111125 w 111125"/>
                          <a:gd name="connsiteY1" fmla="*/ 85725 h 123825"/>
                          <a:gd name="connsiteX2" fmla="*/ 60325 w 111125"/>
                          <a:gd name="connsiteY2" fmla="*/ 123825 h 123825"/>
                          <a:gd name="connsiteX3" fmla="*/ 15875 w 111125"/>
                          <a:gd name="connsiteY3" fmla="*/ 117475 h 123825"/>
                          <a:gd name="connsiteX4" fmla="*/ 0 w 111125"/>
                          <a:gd name="connsiteY4" fmla="*/ 57150 h 123825"/>
                          <a:gd name="connsiteX5" fmla="*/ 76200 w 111125"/>
                          <a:gd name="connsiteY5" fmla="*/ 0 h 123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11125" h="123825">
                            <a:moveTo>
                              <a:pt x="76200" y="0"/>
                            </a:moveTo>
                            <a:lnTo>
                              <a:pt x="111125" y="85725"/>
                            </a:lnTo>
                            <a:lnTo>
                              <a:pt x="60325" y="123825"/>
                            </a:lnTo>
                            <a:lnTo>
                              <a:pt x="15875" y="117475"/>
                            </a:lnTo>
                            <a:lnTo>
                              <a:pt x="0" y="57150"/>
                            </a:lnTo>
                            <a:lnTo>
                              <a:pt x="7620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3" name="フリーフォーム: 図形 1152">
                        <a:extLst>
                          <a:ext uri="{FF2B5EF4-FFF2-40B4-BE49-F238E27FC236}">
                            <a16:creationId xmlns:a16="http://schemas.microsoft.com/office/drawing/2014/main" id="{C93B03BE-BCF2-423C-B95F-B16EBA6E4D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48525" y="34020125"/>
                        <a:ext cx="304800" cy="171450"/>
                      </a:xfrm>
                      <a:custGeom>
                        <a:avLst/>
                        <a:gdLst>
                          <a:gd name="connsiteX0" fmla="*/ 0 w 304800"/>
                          <a:gd name="connsiteY0" fmla="*/ 0 h 171450"/>
                          <a:gd name="connsiteX1" fmla="*/ 6350 w 304800"/>
                          <a:gd name="connsiteY1" fmla="*/ 66675 h 171450"/>
                          <a:gd name="connsiteX2" fmla="*/ 60325 w 304800"/>
                          <a:gd name="connsiteY2" fmla="*/ 79375 h 171450"/>
                          <a:gd name="connsiteX3" fmla="*/ 111125 w 304800"/>
                          <a:gd name="connsiteY3" fmla="*/ 101600 h 171450"/>
                          <a:gd name="connsiteX4" fmla="*/ 142875 w 304800"/>
                          <a:gd name="connsiteY4" fmla="*/ 127000 h 171450"/>
                          <a:gd name="connsiteX5" fmla="*/ 206375 w 304800"/>
                          <a:gd name="connsiteY5" fmla="*/ 171450 h 171450"/>
                          <a:gd name="connsiteX6" fmla="*/ 285750 w 304800"/>
                          <a:gd name="connsiteY6" fmla="*/ 133350 h 171450"/>
                          <a:gd name="connsiteX7" fmla="*/ 304800 w 304800"/>
                          <a:gd name="connsiteY7" fmla="*/ 92075 h 171450"/>
                          <a:gd name="connsiteX8" fmla="*/ 285750 w 304800"/>
                          <a:gd name="connsiteY8" fmla="*/ 44450 h 171450"/>
                          <a:gd name="connsiteX9" fmla="*/ 200025 w 304800"/>
                          <a:gd name="connsiteY9" fmla="*/ 79375 h 171450"/>
                          <a:gd name="connsiteX10" fmla="*/ 180975 w 304800"/>
                          <a:gd name="connsiteY10" fmla="*/ 12700 h 171450"/>
                          <a:gd name="connsiteX11" fmla="*/ 120650 w 304800"/>
                          <a:gd name="connsiteY11" fmla="*/ 0 h 171450"/>
                          <a:gd name="connsiteX12" fmla="*/ 73025 w 304800"/>
                          <a:gd name="connsiteY12" fmla="*/ 6350 h 171450"/>
                          <a:gd name="connsiteX13" fmla="*/ 0 w 304800"/>
                          <a:gd name="connsiteY13" fmla="*/ 0 h 171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04800" h="171450">
                            <a:moveTo>
                              <a:pt x="0" y="0"/>
                            </a:moveTo>
                            <a:lnTo>
                              <a:pt x="6350" y="66675"/>
                            </a:lnTo>
                            <a:lnTo>
                              <a:pt x="60325" y="79375"/>
                            </a:lnTo>
                            <a:lnTo>
                              <a:pt x="111125" y="101600"/>
                            </a:lnTo>
                            <a:lnTo>
                              <a:pt x="142875" y="127000"/>
                            </a:lnTo>
                            <a:lnTo>
                              <a:pt x="206375" y="171450"/>
                            </a:lnTo>
                            <a:lnTo>
                              <a:pt x="285750" y="133350"/>
                            </a:lnTo>
                            <a:lnTo>
                              <a:pt x="304800" y="92075"/>
                            </a:lnTo>
                            <a:lnTo>
                              <a:pt x="285750" y="44450"/>
                            </a:lnTo>
                            <a:lnTo>
                              <a:pt x="200025" y="79375"/>
                            </a:lnTo>
                            <a:lnTo>
                              <a:pt x="180975" y="12700"/>
                            </a:lnTo>
                            <a:lnTo>
                              <a:pt x="120650" y="0"/>
                            </a:lnTo>
                            <a:lnTo>
                              <a:pt x="73025" y="635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4" name="フリーフォーム: 図形 1153">
                        <a:extLst>
                          <a:ext uri="{FF2B5EF4-FFF2-40B4-BE49-F238E27FC236}">
                            <a16:creationId xmlns:a16="http://schemas.microsoft.com/office/drawing/2014/main" id="{5B0D38C7-E2CF-4EAA-948E-1257281F98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81900" y="34039175"/>
                        <a:ext cx="187325" cy="146050"/>
                      </a:xfrm>
                      <a:custGeom>
                        <a:avLst/>
                        <a:gdLst>
                          <a:gd name="connsiteX0" fmla="*/ 130175 w 187325"/>
                          <a:gd name="connsiteY0" fmla="*/ 0 h 146050"/>
                          <a:gd name="connsiteX1" fmla="*/ 60325 w 187325"/>
                          <a:gd name="connsiteY1" fmla="*/ 41275 h 146050"/>
                          <a:gd name="connsiteX2" fmla="*/ 19050 w 187325"/>
                          <a:gd name="connsiteY2" fmla="*/ 57150 h 146050"/>
                          <a:gd name="connsiteX3" fmla="*/ 0 w 187325"/>
                          <a:gd name="connsiteY3" fmla="*/ 98425 h 146050"/>
                          <a:gd name="connsiteX4" fmla="*/ 6350 w 187325"/>
                          <a:gd name="connsiteY4" fmla="*/ 146050 h 146050"/>
                          <a:gd name="connsiteX5" fmla="*/ 47625 w 187325"/>
                          <a:gd name="connsiteY5" fmla="*/ 146050 h 146050"/>
                          <a:gd name="connsiteX6" fmla="*/ 111125 w 187325"/>
                          <a:gd name="connsiteY6" fmla="*/ 120650 h 146050"/>
                          <a:gd name="connsiteX7" fmla="*/ 161925 w 187325"/>
                          <a:gd name="connsiteY7" fmla="*/ 88900 h 146050"/>
                          <a:gd name="connsiteX8" fmla="*/ 187325 w 187325"/>
                          <a:gd name="connsiteY8" fmla="*/ 53975 h 146050"/>
                          <a:gd name="connsiteX9" fmla="*/ 130175 w 187325"/>
                          <a:gd name="connsiteY9" fmla="*/ 0 h 146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87325" h="146050">
                            <a:moveTo>
                              <a:pt x="130175" y="0"/>
                            </a:moveTo>
                            <a:lnTo>
                              <a:pt x="60325" y="41275"/>
                            </a:lnTo>
                            <a:lnTo>
                              <a:pt x="19050" y="57150"/>
                            </a:lnTo>
                            <a:lnTo>
                              <a:pt x="0" y="98425"/>
                            </a:lnTo>
                            <a:lnTo>
                              <a:pt x="6350" y="146050"/>
                            </a:lnTo>
                            <a:lnTo>
                              <a:pt x="47625" y="146050"/>
                            </a:lnTo>
                            <a:lnTo>
                              <a:pt x="111125" y="120650"/>
                            </a:lnTo>
                            <a:lnTo>
                              <a:pt x="161925" y="88900"/>
                            </a:lnTo>
                            <a:lnTo>
                              <a:pt x="187325" y="53975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5" name="フリーフォーム: 図形 1154">
                        <a:extLst>
                          <a:ext uri="{FF2B5EF4-FFF2-40B4-BE49-F238E27FC236}">
                            <a16:creationId xmlns:a16="http://schemas.microsoft.com/office/drawing/2014/main" id="{CF6A3C1D-0988-4432-A48B-92CFD1C424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389850" y="33689925"/>
                        <a:ext cx="304800" cy="298450"/>
                      </a:xfrm>
                      <a:custGeom>
                        <a:avLst/>
                        <a:gdLst>
                          <a:gd name="connsiteX0" fmla="*/ 0 w 304800"/>
                          <a:gd name="connsiteY0" fmla="*/ 238125 h 298450"/>
                          <a:gd name="connsiteX1" fmla="*/ 50800 w 304800"/>
                          <a:gd name="connsiteY1" fmla="*/ 288925 h 298450"/>
                          <a:gd name="connsiteX2" fmla="*/ 190500 w 304800"/>
                          <a:gd name="connsiteY2" fmla="*/ 298450 h 298450"/>
                          <a:gd name="connsiteX3" fmla="*/ 228600 w 304800"/>
                          <a:gd name="connsiteY3" fmla="*/ 254000 h 298450"/>
                          <a:gd name="connsiteX4" fmla="*/ 219075 w 304800"/>
                          <a:gd name="connsiteY4" fmla="*/ 212725 h 298450"/>
                          <a:gd name="connsiteX5" fmla="*/ 257175 w 304800"/>
                          <a:gd name="connsiteY5" fmla="*/ 180975 h 298450"/>
                          <a:gd name="connsiteX6" fmla="*/ 304800 w 304800"/>
                          <a:gd name="connsiteY6" fmla="*/ 0 h 298450"/>
                          <a:gd name="connsiteX7" fmla="*/ 238125 w 304800"/>
                          <a:gd name="connsiteY7" fmla="*/ 25400 h 298450"/>
                          <a:gd name="connsiteX8" fmla="*/ 180975 w 304800"/>
                          <a:gd name="connsiteY8" fmla="*/ 139700 h 298450"/>
                          <a:gd name="connsiteX9" fmla="*/ 120650 w 304800"/>
                          <a:gd name="connsiteY9" fmla="*/ 146050 h 298450"/>
                          <a:gd name="connsiteX10" fmla="*/ 38100 w 304800"/>
                          <a:gd name="connsiteY10" fmla="*/ 177800 h 298450"/>
                          <a:gd name="connsiteX11" fmla="*/ 0 w 304800"/>
                          <a:gd name="connsiteY11" fmla="*/ 238125 h 298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04800" h="298450">
                            <a:moveTo>
                              <a:pt x="0" y="238125"/>
                            </a:moveTo>
                            <a:lnTo>
                              <a:pt x="50800" y="288925"/>
                            </a:lnTo>
                            <a:lnTo>
                              <a:pt x="190500" y="298450"/>
                            </a:lnTo>
                            <a:lnTo>
                              <a:pt x="228600" y="254000"/>
                            </a:lnTo>
                            <a:lnTo>
                              <a:pt x="219075" y="212725"/>
                            </a:lnTo>
                            <a:lnTo>
                              <a:pt x="257175" y="180975"/>
                            </a:lnTo>
                            <a:lnTo>
                              <a:pt x="304800" y="0"/>
                            </a:lnTo>
                            <a:lnTo>
                              <a:pt x="238125" y="25400"/>
                            </a:lnTo>
                            <a:lnTo>
                              <a:pt x="180975" y="139700"/>
                            </a:lnTo>
                            <a:lnTo>
                              <a:pt x="120650" y="146050"/>
                            </a:lnTo>
                            <a:lnTo>
                              <a:pt x="38100" y="177800"/>
                            </a:lnTo>
                            <a:lnTo>
                              <a:pt x="0" y="238125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6" name="フリーフォーム: 図形 1155">
                        <a:extLst>
                          <a:ext uri="{FF2B5EF4-FFF2-40B4-BE49-F238E27FC236}">
                            <a16:creationId xmlns:a16="http://schemas.microsoft.com/office/drawing/2014/main" id="{3480AC9C-AD61-48FA-BE61-73672026C2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088350" y="33616900"/>
                        <a:ext cx="244475" cy="180975"/>
                      </a:xfrm>
                      <a:custGeom>
                        <a:avLst/>
                        <a:gdLst>
                          <a:gd name="connsiteX0" fmla="*/ 206375 w 244475"/>
                          <a:gd name="connsiteY0" fmla="*/ 0 h 180975"/>
                          <a:gd name="connsiteX1" fmla="*/ 92075 w 244475"/>
                          <a:gd name="connsiteY1" fmla="*/ 0 h 180975"/>
                          <a:gd name="connsiteX2" fmla="*/ 53975 w 244475"/>
                          <a:gd name="connsiteY2" fmla="*/ 12700 h 180975"/>
                          <a:gd name="connsiteX3" fmla="*/ 12700 w 244475"/>
                          <a:gd name="connsiteY3" fmla="*/ 82550 h 180975"/>
                          <a:gd name="connsiteX4" fmla="*/ 0 w 244475"/>
                          <a:gd name="connsiteY4" fmla="*/ 158750 h 180975"/>
                          <a:gd name="connsiteX5" fmla="*/ 34925 w 244475"/>
                          <a:gd name="connsiteY5" fmla="*/ 180975 h 180975"/>
                          <a:gd name="connsiteX6" fmla="*/ 190500 w 244475"/>
                          <a:gd name="connsiteY6" fmla="*/ 107950 h 180975"/>
                          <a:gd name="connsiteX7" fmla="*/ 244475 w 244475"/>
                          <a:gd name="connsiteY7" fmla="*/ 85725 h 180975"/>
                          <a:gd name="connsiteX8" fmla="*/ 206375 w 244475"/>
                          <a:gd name="connsiteY8" fmla="*/ 0 h 1809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44475" h="180975">
                            <a:moveTo>
                              <a:pt x="206375" y="0"/>
                            </a:moveTo>
                            <a:lnTo>
                              <a:pt x="92075" y="0"/>
                            </a:lnTo>
                            <a:lnTo>
                              <a:pt x="53975" y="12700"/>
                            </a:lnTo>
                            <a:lnTo>
                              <a:pt x="12700" y="82550"/>
                            </a:lnTo>
                            <a:lnTo>
                              <a:pt x="0" y="158750"/>
                            </a:lnTo>
                            <a:lnTo>
                              <a:pt x="34925" y="180975"/>
                            </a:lnTo>
                            <a:lnTo>
                              <a:pt x="190500" y="107950"/>
                            </a:lnTo>
                            <a:lnTo>
                              <a:pt x="244475" y="85725"/>
                            </a:lnTo>
                            <a:lnTo>
                              <a:pt x="2063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7" name="フリーフォーム: 図形 1156">
                        <a:extLst>
                          <a:ext uri="{FF2B5EF4-FFF2-40B4-BE49-F238E27FC236}">
                            <a16:creationId xmlns:a16="http://schemas.microsoft.com/office/drawing/2014/main" id="{857F79F6-CF60-487A-9E0D-213B4746DE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02675" y="33267650"/>
                        <a:ext cx="215900" cy="152400"/>
                      </a:xfrm>
                      <a:custGeom>
                        <a:avLst/>
                        <a:gdLst>
                          <a:gd name="connsiteX0" fmla="*/ 130175 w 215900"/>
                          <a:gd name="connsiteY0" fmla="*/ 0 h 152400"/>
                          <a:gd name="connsiteX1" fmla="*/ 9525 w 215900"/>
                          <a:gd name="connsiteY1" fmla="*/ 50800 h 152400"/>
                          <a:gd name="connsiteX2" fmla="*/ 0 w 215900"/>
                          <a:gd name="connsiteY2" fmla="*/ 92075 h 152400"/>
                          <a:gd name="connsiteX3" fmla="*/ 25400 w 215900"/>
                          <a:gd name="connsiteY3" fmla="*/ 149225 h 152400"/>
                          <a:gd name="connsiteX4" fmla="*/ 107950 w 215900"/>
                          <a:gd name="connsiteY4" fmla="*/ 152400 h 152400"/>
                          <a:gd name="connsiteX5" fmla="*/ 146050 w 215900"/>
                          <a:gd name="connsiteY5" fmla="*/ 69850 h 152400"/>
                          <a:gd name="connsiteX6" fmla="*/ 215900 w 215900"/>
                          <a:gd name="connsiteY6" fmla="*/ 6350 h 152400"/>
                          <a:gd name="connsiteX7" fmla="*/ 130175 w 215900"/>
                          <a:gd name="connsiteY7" fmla="*/ 0 h 152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15900" h="152400">
                            <a:moveTo>
                              <a:pt x="130175" y="0"/>
                            </a:moveTo>
                            <a:lnTo>
                              <a:pt x="9525" y="50800"/>
                            </a:lnTo>
                            <a:lnTo>
                              <a:pt x="0" y="92075"/>
                            </a:lnTo>
                            <a:lnTo>
                              <a:pt x="25400" y="149225"/>
                            </a:lnTo>
                            <a:lnTo>
                              <a:pt x="107950" y="152400"/>
                            </a:lnTo>
                            <a:lnTo>
                              <a:pt x="146050" y="69850"/>
                            </a:lnTo>
                            <a:lnTo>
                              <a:pt x="215900" y="6350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8" name="フリーフォーム: 図形 1157">
                        <a:extLst>
                          <a:ext uri="{FF2B5EF4-FFF2-40B4-BE49-F238E27FC236}">
                            <a16:creationId xmlns:a16="http://schemas.microsoft.com/office/drawing/2014/main" id="{03148862-AF01-41D7-AD4B-E94ACC853F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294725" y="33432750"/>
                        <a:ext cx="228600" cy="288925"/>
                      </a:xfrm>
                      <a:custGeom>
                        <a:avLst/>
                        <a:gdLst>
                          <a:gd name="connsiteX0" fmla="*/ 95250 w 228600"/>
                          <a:gd name="connsiteY0" fmla="*/ 0 h 288925"/>
                          <a:gd name="connsiteX1" fmla="*/ 25400 w 228600"/>
                          <a:gd name="connsiteY1" fmla="*/ 31750 h 288925"/>
                          <a:gd name="connsiteX2" fmla="*/ 0 w 228600"/>
                          <a:gd name="connsiteY2" fmla="*/ 76200 h 288925"/>
                          <a:gd name="connsiteX3" fmla="*/ 12700 w 228600"/>
                          <a:gd name="connsiteY3" fmla="*/ 142875 h 288925"/>
                          <a:gd name="connsiteX4" fmla="*/ 44450 w 228600"/>
                          <a:gd name="connsiteY4" fmla="*/ 165100 h 288925"/>
                          <a:gd name="connsiteX5" fmla="*/ 69850 w 228600"/>
                          <a:gd name="connsiteY5" fmla="*/ 231775 h 288925"/>
                          <a:gd name="connsiteX6" fmla="*/ 146050 w 228600"/>
                          <a:gd name="connsiteY6" fmla="*/ 288925 h 288925"/>
                          <a:gd name="connsiteX7" fmla="*/ 190500 w 228600"/>
                          <a:gd name="connsiteY7" fmla="*/ 257175 h 288925"/>
                          <a:gd name="connsiteX8" fmla="*/ 180975 w 228600"/>
                          <a:gd name="connsiteY8" fmla="*/ 200025 h 288925"/>
                          <a:gd name="connsiteX9" fmla="*/ 228600 w 228600"/>
                          <a:gd name="connsiteY9" fmla="*/ 161925 h 288925"/>
                          <a:gd name="connsiteX10" fmla="*/ 177800 w 228600"/>
                          <a:gd name="connsiteY10" fmla="*/ 79375 h 288925"/>
                          <a:gd name="connsiteX11" fmla="*/ 127000 w 228600"/>
                          <a:gd name="connsiteY11" fmla="*/ 53975 h 288925"/>
                          <a:gd name="connsiteX12" fmla="*/ 95250 w 228600"/>
                          <a:gd name="connsiteY12" fmla="*/ 0 h 288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28600" h="288925">
                            <a:moveTo>
                              <a:pt x="95250" y="0"/>
                            </a:moveTo>
                            <a:lnTo>
                              <a:pt x="25400" y="31750"/>
                            </a:lnTo>
                            <a:lnTo>
                              <a:pt x="0" y="76200"/>
                            </a:lnTo>
                            <a:lnTo>
                              <a:pt x="12700" y="142875"/>
                            </a:lnTo>
                            <a:lnTo>
                              <a:pt x="44450" y="165100"/>
                            </a:lnTo>
                            <a:lnTo>
                              <a:pt x="69850" y="231775"/>
                            </a:lnTo>
                            <a:lnTo>
                              <a:pt x="146050" y="288925"/>
                            </a:lnTo>
                            <a:lnTo>
                              <a:pt x="190500" y="257175"/>
                            </a:lnTo>
                            <a:lnTo>
                              <a:pt x="180975" y="200025"/>
                            </a:lnTo>
                            <a:lnTo>
                              <a:pt x="228600" y="161925"/>
                            </a:lnTo>
                            <a:lnTo>
                              <a:pt x="177800" y="79375"/>
                            </a:lnTo>
                            <a:lnTo>
                              <a:pt x="127000" y="53975"/>
                            </a:lnTo>
                            <a:lnTo>
                              <a:pt x="9525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1141" name="正方形/長方形 1140">
                  <a:extLst>
                    <a:ext uri="{FF2B5EF4-FFF2-40B4-BE49-F238E27FC236}">
                      <a16:creationId xmlns:a16="http://schemas.microsoft.com/office/drawing/2014/main" id="{4C68F562-3C11-4007-9405-764C3E1D9547}"/>
                    </a:ext>
                  </a:extLst>
                </p:cNvPr>
                <p:cNvSpPr/>
                <p:nvPr/>
              </p:nvSpPr>
              <p:spPr>
                <a:xfrm>
                  <a:off x="19777340" y="32291213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広　島</a:t>
                  </a:r>
                </a:p>
              </p:txBody>
            </p:sp>
          </p:grp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326B6EC5-F7A2-4552-96E6-CF388B31516F}"/>
                </a:ext>
              </a:extLst>
            </p:cNvPr>
            <p:cNvGrpSpPr/>
            <p:nvPr/>
          </p:nvGrpSpPr>
          <p:grpSpPr>
            <a:xfrm>
              <a:off x="21275040" y="28758862"/>
              <a:ext cx="4232910" cy="2048798"/>
              <a:chOff x="21275040" y="28758862"/>
              <a:chExt cx="4232910" cy="2048798"/>
            </a:xfrm>
          </p:grpSpPr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8713F364-1FCF-4725-887A-5FB062439B25}"/>
                  </a:ext>
                </a:extLst>
              </p:cNvPr>
              <p:cNvGrpSpPr/>
              <p:nvPr/>
            </p:nvGrpSpPr>
            <p:grpSpPr>
              <a:xfrm>
                <a:off x="21275040" y="28758862"/>
                <a:ext cx="4232910" cy="2048798"/>
                <a:chOff x="21275040" y="28758862"/>
                <a:chExt cx="4232910" cy="2048798"/>
              </a:xfrm>
            </p:grpSpPr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E3363D5A-2204-418A-BC47-B33DAB080944}"/>
                    </a:ext>
                  </a:extLst>
                </p:cNvPr>
                <p:cNvSpPr/>
                <p:nvPr/>
              </p:nvSpPr>
              <p:spPr>
                <a:xfrm>
                  <a:off x="24791852" y="28758862"/>
                  <a:ext cx="463434" cy="495588"/>
                </a:xfrm>
                <a:custGeom>
                  <a:avLst/>
                  <a:gdLst>
                    <a:gd name="connsiteX0" fmla="*/ 291226 w 463434"/>
                    <a:gd name="connsiteY0" fmla="*/ 0 h 495588"/>
                    <a:gd name="connsiteX1" fmla="*/ 385898 w 463434"/>
                    <a:gd name="connsiteY1" fmla="*/ 82838 h 495588"/>
                    <a:gd name="connsiteX2" fmla="*/ 373198 w 463434"/>
                    <a:gd name="connsiteY2" fmla="*/ 159038 h 495588"/>
                    <a:gd name="connsiteX3" fmla="*/ 436698 w 463434"/>
                    <a:gd name="connsiteY3" fmla="*/ 178088 h 495588"/>
                    <a:gd name="connsiteX4" fmla="*/ 443048 w 463434"/>
                    <a:gd name="connsiteY4" fmla="*/ 292388 h 495588"/>
                    <a:gd name="connsiteX5" fmla="*/ 379548 w 463434"/>
                    <a:gd name="connsiteY5" fmla="*/ 355888 h 495588"/>
                    <a:gd name="connsiteX6" fmla="*/ 449398 w 463434"/>
                    <a:gd name="connsiteY6" fmla="*/ 393988 h 495588"/>
                    <a:gd name="connsiteX7" fmla="*/ 463434 w 463434"/>
                    <a:gd name="connsiteY7" fmla="*/ 470188 h 495588"/>
                    <a:gd name="connsiteX8" fmla="*/ 357324 w 463434"/>
                    <a:gd name="connsiteY8" fmla="*/ 470188 h 495588"/>
                    <a:gd name="connsiteX9" fmla="*/ 325572 w 463434"/>
                    <a:gd name="connsiteY9" fmla="*/ 422562 h 495588"/>
                    <a:gd name="connsiteX10" fmla="*/ 258898 w 463434"/>
                    <a:gd name="connsiteY10" fmla="*/ 422562 h 495588"/>
                    <a:gd name="connsiteX11" fmla="*/ 204924 w 463434"/>
                    <a:gd name="connsiteY11" fmla="*/ 495588 h 495588"/>
                    <a:gd name="connsiteX12" fmla="*/ 112848 w 463434"/>
                    <a:gd name="connsiteY12" fmla="*/ 476538 h 495588"/>
                    <a:gd name="connsiteX13" fmla="*/ 116024 w 463434"/>
                    <a:gd name="connsiteY13" fmla="*/ 349538 h 495588"/>
                    <a:gd name="connsiteX14" fmla="*/ 144598 w 463434"/>
                    <a:gd name="connsiteY14" fmla="*/ 286038 h 495588"/>
                    <a:gd name="connsiteX15" fmla="*/ 71572 w 463434"/>
                    <a:gd name="connsiteY15" fmla="*/ 257462 h 495588"/>
                    <a:gd name="connsiteX16" fmla="*/ 0 w 463434"/>
                    <a:gd name="connsiteY16" fmla="*/ 168432 h 495588"/>
                    <a:gd name="connsiteX17" fmla="*/ 49348 w 463434"/>
                    <a:gd name="connsiteY17" fmla="*/ 75218 h 495588"/>
                    <a:gd name="connsiteX18" fmla="*/ 156028 w 463434"/>
                    <a:gd name="connsiteY18" fmla="*/ 67598 h 495588"/>
                    <a:gd name="connsiteX19" fmla="*/ 291226 w 463434"/>
                    <a:gd name="connsiteY19" fmla="*/ 0 h 495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63434" h="495588">
                      <a:moveTo>
                        <a:pt x="291226" y="0"/>
                      </a:moveTo>
                      <a:lnTo>
                        <a:pt x="385898" y="82838"/>
                      </a:lnTo>
                      <a:lnTo>
                        <a:pt x="373198" y="159038"/>
                      </a:lnTo>
                      <a:lnTo>
                        <a:pt x="436698" y="178088"/>
                      </a:lnTo>
                      <a:lnTo>
                        <a:pt x="443048" y="292388"/>
                      </a:lnTo>
                      <a:lnTo>
                        <a:pt x="379548" y="355888"/>
                      </a:lnTo>
                      <a:lnTo>
                        <a:pt x="449398" y="393988"/>
                      </a:lnTo>
                      <a:lnTo>
                        <a:pt x="463434" y="470188"/>
                      </a:lnTo>
                      <a:lnTo>
                        <a:pt x="357324" y="470188"/>
                      </a:lnTo>
                      <a:lnTo>
                        <a:pt x="325572" y="422562"/>
                      </a:lnTo>
                      <a:lnTo>
                        <a:pt x="258898" y="422562"/>
                      </a:lnTo>
                      <a:lnTo>
                        <a:pt x="204924" y="495588"/>
                      </a:lnTo>
                      <a:lnTo>
                        <a:pt x="112848" y="476538"/>
                      </a:lnTo>
                      <a:cubicBezTo>
                        <a:pt x="113906" y="434206"/>
                        <a:pt x="114964" y="391870"/>
                        <a:pt x="116024" y="349538"/>
                      </a:cubicBezTo>
                      <a:lnTo>
                        <a:pt x="144598" y="286038"/>
                      </a:lnTo>
                      <a:lnTo>
                        <a:pt x="71572" y="257462"/>
                      </a:lnTo>
                      <a:lnTo>
                        <a:pt x="0" y="168432"/>
                      </a:lnTo>
                      <a:lnTo>
                        <a:pt x="49348" y="75218"/>
                      </a:lnTo>
                      <a:lnTo>
                        <a:pt x="156028" y="67598"/>
                      </a:lnTo>
                      <a:lnTo>
                        <a:pt x="291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40B3F24F-4698-4DA5-9FD7-04AF2DBA145B}"/>
                    </a:ext>
                  </a:extLst>
                </p:cNvPr>
                <p:cNvSpPr/>
                <p:nvPr/>
              </p:nvSpPr>
              <p:spPr>
                <a:xfrm>
                  <a:off x="21473160" y="28986480"/>
                  <a:ext cx="212802" cy="261754"/>
                </a:xfrm>
                <a:custGeom>
                  <a:avLst/>
                  <a:gdLst>
                    <a:gd name="connsiteX0" fmla="*/ 83820 w 212802"/>
                    <a:gd name="connsiteY0" fmla="*/ 0 h 261754"/>
                    <a:gd name="connsiteX1" fmla="*/ 198120 w 212802"/>
                    <a:gd name="connsiteY1" fmla="*/ 0 h 261754"/>
                    <a:gd name="connsiteX2" fmla="*/ 182880 w 212802"/>
                    <a:gd name="connsiteY2" fmla="*/ 160020 h 261754"/>
                    <a:gd name="connsiteX3" fmla="*/ 212802 w 212802"/>
                    <a:gd name="connsiteY3" fmla="*/ 189942 h 261754"/>
                    <a:gd name="connsiteX4" fmla="*/ 132716 w 212802"/>
                    <a:gd name="connsiteY4" fmla="*/ 217170 h 261754"/>
                    <a:gd name="connsiteX5" fmla="*/ 93704 w 212802"/>
                    <a:gd name="connsiteY5" fmla="*/ 261754 h 261754"/>
                    <a:gd name="connsiteX6" fmla="*/ 0 w 212802"/>
                    <a:gd name="connsiteY6" fmla="*/ 60960 h 261754"/>
                    <a:gd name="connsiteX7" fmla="*/ 83820 w 212802"/>
                    <a:gd name="connsiteY7" fmla="*/ 0 h 261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2802" h="261754">
                      <a:moveTo>
                        <a:pt x="83820" y="0"/>
                      </a:moveTo>
                      <a:lnTo>
                        <a:pt x="198120" y="0"/>
                      </a:lnTo>
                      <a:lnTo>
                        <a:pt x="182880" y="160020"/>
                      </a:lnTo>
                      <a:lnTo>
                        <a:pt x="212802" y="189942"/>
                      </a:lnTo>
                      <a:lnTo>
                        <a:pt x="132716" y="217170"/>
                      </a:lnTo>
                      <a:lnTo>
                        <a:pt x="93704" y="261754"/>
                      </a:lnTo>
                      <a:lnTo>
                        <a:pt x="0" y="60960"/>
                      </a:lnTo>
                      <a:lnTo>
                        <a:pt x="838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0AF8CC19-8F36-443E-A28F-EA18016F2EFC}"/>
                    </a:ext>
                  </a:extLst>
                </p:cNvPr>
                <p:cNvSpPr/>
                <p:nvPr/>
              </p:nvSpPr>
              <p:spPr>
                <a:xfrm>
                  <a:off x="22933024" y="29164004"/>
                  <a:ext cx="561630" cy="312696"/>
                </a:xfrm>
                <a:custGeom>
                  <a:avLst/>
                  <a:gdLst>
                    <a:gd name="connsiteX0" fmla="*/ 561630 w 561630"/>
                    <a:gd name="connsiteY0" fmla="*/ 0 h 312696"/>
                    <a:gd name="connsiteX1" fmla="*/ 533400 w 561630"/>
                    <a:gd name="connsiteY1" fmla="*/ 68220 h 312696"/>
                    <a:gd name="connsiteX2" fmla="*/ 492126 w 561630"/>
                    <a:gd name="connsiteY2" fmla="*/ 77746 h 312696"/>
                    <a:gd name="connsiteX3" fmla="*/ 454026 w 561630"/>
                    <a:gd name="connsiteY3" fmla="*/ 138072 h 312696"/>
                    <a:gd name="connsiteX4" fmla="*/ 406400 w 561630"/>
                    <a:gd name="connsiteY4" fmla="*/ 150772 h 312696"/>
                    <a:gd name="connsiteX5" fmla="*/ 349252 w 561630"/>
                    <a:gd name="connsiteY5" fmla="*/ 99972 h 312696"/>
                    <a:gd name="connsiteX6" fmla="*/ 292100 w 561630"/>
                    <a:gd name="connsiteY6" fmla="*/ 112672 h 312696"/>
                    <a:gd name="connsiteX7" fmla="*/ 200026 w 561630"/>
                    <a:gd name="connsiteY7" fmla="*/ 217446 h 312696"/>
                    <a:gd name="connsiteX8" fmla="*/ 0 w 561630"/>
                    <a:gd name="connsiteY8" fmla="*/ 312696 h 312696"/>
                    <a:gd name="connsiteX9" fmla="*/ 136526 w 561630"/>
                    <a:gd name="connsiteY9" fmla="*/ 141246 h 312696"/>
                    <a:gd name="connsiteX10" fmla="*/ 148396 w 561630"/>
                    <a:gd name="connsiteY10" fmla="*/ 2758 h 312696"/>
                    <a:gd name="connsiteX11" fmla="*/ 186056 w 561630"/>
                    <a:gd name="connsiteY11" fmla="*/ 5356 h 312696"/>
                    <a:gd name="connsiteX12" fmla="*/ 528956 w 561630"/>
                    <a:gd name="connsiteY12" fmla="*/ 5356 h 312696"/>
                    <a:gd name="connsiteX13" fmla="*/ 561630 w 561630"/>
                    <a:gd name="connsiteY13" fmla="*/ 0 h 312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1630" h="312696">
                      <a:moveTo>
                        <a:pt x="561630" y="0"/>
                      </a:moveTo>
                      <a:lnTo>
                        <a:pt x="533400" y="68220"/>
                      </a:lnTo>
                      <a:lnTo>
                        <a:pt x="492126" y="77746"/>
                      </a:lnTo>
                      <a:lnTo>
                        <a:pt x="454026" y="138072"/>
                      </a:lnTo>
                      <a:lnTo>
                        <a:pt x="406400" y="150772"/>
                      </a:lnTo>
                      <a:lnTo>
                        <a:pt x="349252" y="99972"/>
                      </a:lnTo>
                      <a:lnTo>
                        <a:pt x="292100" y="112672"/>
                      </a:lnTo>
                      <a:lnTo>
                        <a:pt x="200026" y="217446"/>
                      </a:lnTo>
                      <a:lnTo>
                        <a:pt x="0" y="312696"/>
                      </a:lnTo>
                      <a:lnTo>
                        <a:pt x="136526" y="141246"/>
                      </a:lnTo>
                      <a:lnTo>
                        <a:pt x="148396" y="2758"/>
                      </a:lnTo>
                      <a:lnTo>
                        <a:pt x="186056" y="5356"/>
                      </a:lnTo>
                      <a:lnTo>
                        <a:pt x="528956" y="5356"/>
                      </a:lnTo>
                      <a:lnTo>
                        <a:pt x="5616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55264250-7B5A-4C45-997C-114EF6FD57C2}"/>
                    </a:ext>
                  </a:extLst>
                </p:cNvPr>
                <p:cNvSpPr/>
                <p:nvPr/>
              </p:nvSpPr>
              <p:spPr>
                <a:xfrm>
                  <a:off x="25022176" y="29407186"/>
                  <a:ext cx="485774" cy="774364"/>
                </a:xfrm>
                <a:custGeom>
                  <a:avLst/>
                  <a:gdLst>
                    <a:gd name="connsiteX0" fmla="*/ 285686 w 485774"/>
                    <a:gd name="connsiteY0" fmla="*/ 0 h 774364"/>
                    <a:gd name="connsiteX1" fmla="*/ 371474 w 485774"/>
                    <a:gd name="connsiteY1" fmla="*/ 50464 h 774364"/>
                    <a:gd name="connsiteX2" fmla="*/ 365124 w 485774"/>
                    <a:gd name="connsiteY2" fmla="*/ 234614 h 774364"/>
                    <a:gd name="connsiteX3" fmla="*/ 473074 w 485774"/>
                    <a:gd name="connsiteY3" fmla="*/ 298114 h 774364"/>
                    <a:gd name="connsiteX4" fmla="*/ 434974 w 485774"/>
                    <a:gd name="connsiteY4" fmla="*/ 444164 h 774364"/>
                    <a:gd name="connsiteX5" fmla="*/ 485774 w 485774"/>
                    <a:gd name="connsiteY5" fmla="*/ 475914 h 774364"/>
                    <a:gd name="connsiteX6" fmla="*/ 473074 w 485774"/>
                    <a:gd name="connsiteY6" fmla="*/ 602914 h 774364"/>
                    <a:gd name="connsiteX7" fmla="*/ 339724 w 485774"/>
                    <a:gd name="connsiteY7" fmla="*/ 723564 h 774364"/>
                    <a:gd name="connsiteX8" fmla="*/ 250824 w 485774"/>
                    <a:gd name="connsiteY8" fmla="*/ 774364 h 774364"/>
                    <a:gd name="connsiteX9" fmla="*/ 155800 w 485774"/>
                    <a:gd name="connsiteY9" fmla="*/ 749024 h 774364"/>
                    <a:gd name="connsiteX10" fmla="*/ 108584 w 485774"/>
                    <a:gd name="connsiteY10" fmla="*/ 707054 h 774364"/>
                    <a:gd name="connsiteX11" fmla="*/ 107360 w 485774"/>
                    <a:gd name="connsiteY11" fmla="*/ 707912 h 774364"/>
                    <a:gd name="connsiteX12" fmla="*/ 76200 w 485774"/>
                    <a:gd name="connsiteY12" fmla="*/ 552114 h 774364"/>
                    <a:gd name="connsiteX13" fmla="*/ 0 w 485774"/>
                    <a:gd name="connsiteY13" fmla="*/ 533064 h 774364"/>
                    <a:gd name="connsiteX14" fmla="*/ 12700 w 485774"/>
                    <a:gd name="connsiteY14" fmla="*/ 393364 h 774364"/>
                    <a:gd name="connsiteX15" fmla="*/ 53974 w 485774"/>
                    <a:gd name="connsiteY15" fmla="*/ 355264 h 774364"/>
                    <a:gd name="connsiteX16" fmla="*/ 69848 w 485774"/>
                    <a:gd name="connsiteY16" fmla="*/ 310814 h 774364"/>
                    <a:gd name="connsiteX17" fmla="*/ 95248 w 485774"/>
                    <a:gd name="connsiteY17" fmla="*/ 221914 h 774364"/>
                    <a:gd name="connsiteX18" fmla="*/ 206374 w 485774"/>
                    <a:gd name="connsiteY18" fmla="*/ 186990 h 774364"/>
                    <a:gd name="connsiteX19" fmla="*/ 279400 w 485774"/>
                    <a:gd name="connsiteY19" fmla="*/ 136190 h 774364"/>
                    <a:gd name="connsiteX20" fmla="*/ 285686 w 485774"/>
                    <a:gd name="connsiteY20" fmla="*/ 0 h 77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85774" h="774364">
                      <a:moveTo>
                        <a:pt x="285686" y="0"/>
                      </a:moveTo>
                      <a:lnTo>
                        <a:pt x="371474" y="50464"/>
                      </a:lnTo>
                      <a:lnTo>
                        <a:pt x="365124" y="234614"/>
                      </a:lnTo>
                      <a:lnTo>
                        <a:pt x="473074" y="298114"/>
                      </a:lnTo>
                      <a:lnTo>
                        <a:pt x="434974" y="444164"/>
                      </a:lnTo>
                      <a:lnTo>
                        <a:pt x="485774" y="475914"/>
                      </a:lnTo>
                      <a:lnTo>
                        <a:pt x="473074" y="602914"/>
                      </a:lnTo>
                      <a:lnTo>
                        <a:pt x="339724" y="723564"/>
                      </a:lnTo>
                      <a:lnTo>
                        <a:pt x="250824" y="774364"/>
                      </a:lnTo>
                      <a:lnTo>
                        <a:pt x="155800" y="749024"/>
                      </a:lnTo>
                      <a:lnTo>
                        <a:pt x="108584" y="707054"/>
                      </a:lnTo>
                      <a:lnTo>
                        <a:pt x="107360" y="707912"/>
                      </a:lnTo>
                      <a:lnTo>
                        <a:pt x="76200" y="552114"/>
                      </a:lnTo>
                      <a:lnTo>
                        <a:pt x="0" y="533064"/>
                      </a:lnTo>
                      <a:lnTo>
                        <a:pt x="12700" y="393364"/>
                      </a:lnTo>
                      <a:lnTo>
                        <a:pt x="53974" y="355264"/>
                      </a:lnTo>
                      <a:lnTo>
                        <a:pt x="69848" y="310814"/>
                      </a:lnTo>
                      <a:lnTo>
                        <a:pt x="95248" y="221914"/>
                      </a:lnTo>
                      <a:lnTo>
                        <a:pt x="206374" y="186990"/>
                      </a:lnTo>
                      <a:lnTo>
                        <a:pt x="279400" y="136190"/>
                      </a:lnTo>
                      <a:lnTo>
                        <a:pt x="2856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F4096C3A-3135-4829-ADEC-B3BF04241F34}"/>
                    </a:ext>
                  </a:extLst>
                </p:cNvPr>
                <p:cNvSpPr/>
                <p:nvPr/>
              </p:nvSpPr>
              <p:spPr>
                <a:xfrm>
                  <a:off x="22221824" y="29686250"/>
                  <a:ext cx="478776" cy="490346"/>
                </a:xfrm>
                <a:custGeom>
                  <a:avLst/>
                  <a:gdLst>
                    <a:gd name="connsiteX0" fmla="*/ 241300 w 478776"/>
                    <a:gd name="connsiteY0" fmla="*/ 0 h 490346"/>
                    <a:gd name="connsiteX1" fmla="*/ 355600 w 478776"/>
                    <a:gd name="connsiteY1" fmla="*/ 34926 h 490346"/>
                    <a:gd name="connsiteX2" fmla="*/ 403226 w 478776"/>
                    <a:gd name="connsiteY2" fmla="*/ 3174 h 490346"/>
                    <a:gd name="connsiteX3" fmla="*/ 463552 w 478776"/>
                    <a:gd name="connsiteY3" fmla="*/ 60326 h 490346"/>
                    <a:gd name="connsiteX4" fmla="*/ 478776 w 478776"/>
                    <a:gd name="connsiteY4" fmla="*/ 91532 h 490346"/>
                    <a:gd name="connsiteX5" fmla="*/ 470536 w 478776"/>
                    <a:gd name="connsiteY5" fmla="*/ 92710 h 490346"/>
                    <a:gd name="connsiteX6" fmla="*/ 409576 w 478776"/>
                    <a:gd name="connsiteY6" fmla="*/ 214630 h 490346"/>
                    <a:gd name="connsiteX7" fmla="*/ 379096 w 478776"/>
                    <a:gd name="connsiteY7" fmla="*/ 359410 h 490346"/>
                    <a:gd name="connsiteX8" fmla="*/ 356236 w 478776"/>
                    <a:gd name="connsiteY8" fmla="*/ 443230 h 490346"/>
                    <a:gd name="connsiteX9" fmla="*/ 241936 w 478776"/>
                    <a:gd name="connsiteY9" fmla="*/ 466090 h 490346"/>
                    <a:gd name="connsiteX10" fmla="*/ 229808 w 478776"/>
                    <a:gd name="connsiteY10" fmla="*/ 490346 h 490346"/>
                    <a:gd name="connsiteX11" fmla="*/ 152400 w 478776"/>
                    <a:gd name="connsiteY11" fmla="*/ 463550 h 490346"/>
                    <a:gd name="connsiteX12" fmla="*/ 133352 w 478776"/>
                    <a:gd name="connsiteY12" fmla="*/ 485774 h 490346"/>
                    <a:gd name="connsiteX13" fmla="*/ 88900 w 478776"/>
                    <a:gd name="connsiteY13" fmla="*/ 479426 h 490346"/>
                    <a:gd name="connsiteX14" fmla="*/ 88900 w 478776"/>
                    <a:gd name="connsiteY14" fmla="*/ 438150 h 490346"/>
                    <a:gd name="connsiteX15" fmla="*/ 0 w 478776"/>
                    <a:gd name="connsiteY15" fmla="*/ 330200 h 490346"/>
                    <a:gd name="connsiteX16" fmla="*/ 9526 w 478776"/>
                    <a:gd name="connsiteY16" fmla="*/ 241300 h 490346"/>
                    <a:gd name="connsiteX17" fmla="*/ 133352 w 478776"/>
                    <a:gd name="connsiteY17" fmla="*/ 152400 h 490346"/>
                    <a:gd name="connsiteX18" fmla="*/ 203200 w 478776"/>
                    <a:gd name="connsiteY18" fmla="*/ 130174 h 490346"/>
                    <a:gd name="connsiteX19" fmla="*/ 241300 w 478776"/>
                    <a:gd name="connsiteY19" fmla="*/ 0 h 490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78776" h="490346">
                      <a:moveTo>
                        <a:pt x="241300" y="0"/>
                      </a:moveTo>
                      <a:lnTo>
                        <a:pt x="355600" y="34926"/>
                      </a:lnTo>
                      <a:lnTo>
                        <a:pt x="403226" y="3174"/>
                      </a:lnTo>
                      <a:lnTo>
                        <a:pt x="463552" y="60326"/>
                      </a:lnTo>
                      <a:lnTo>
                        <a:pt x="478776" y="91532"/>
                      </a:lnTo>
                      <a:lnTo>
                        <a:pt x="470536" y="92710"/>
                      </a:lnTo>
                      <a:lnTo>
                        <a:pt x="409576" y="214630"/>
                      </a:lnTo>
                      <a:lnTo>
                        <a:pt x="379096" y="359410"/>
                      </a:lnTo>
                      <a:lnTo>
                        <a:pt x="356236" y="443230"/>
                      </a:lnTo>
                      <a:lnTo>
                        <a:pt x="241936" y="466090"/>
                      </a:lnTo>
                      <a:lnTo>
                        <a:pt x="229808" y="490346"/>
                      </a:lnTo>
                      <a:lnTo>
                        <a:pt x="152400" y="463550"/>
                      </a:lnTo>
                      <a:lnTo>
                        <a:pt x="133352" y="485774"/>
                      </a:lnTo>
                      <a:lnTo>
                        <a:pt x="88900" y="479426"/>
                      </a:lnTo>
                      <a:lnTo>
                        <a:pt x="88900" y="438150"/>
                      </a:lnTo>
                      <a:lnTo>
                        <a:pt x="0" y="330200"/>
                      </a:lnTo>
                      <a:lnTo>
                        <a:pt x="9526" y="241300"/>
                      </a:lnTo>
                      <a:lnTo>
                        <a:pt x="133352" y="152400"/>
                      </a:lnTo>
                      <a:lnTo>
                        <a:pt x="203200" y="130174"/>
                      </a:lnTo>
                      <a:lnTo>
                        <a:pt x="241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98F67F6C-783A-411E-A02F-9B4C4B9D2957}"/>
                    </a:ext>
                  </a:extLst>
                </p:cNvPr>
                <p:cNvSpPr/>
                <p:nvPr/>
              </p:nvSpPr>
              <p:spPr>
                <a:xfrm>
                  <a:off x="21275040" y="30039080"/>
                  <a:ext cx="845820" cy="768580"/>
                </a:xfrm>
                <a:custGeom>
                  <a:avLst/>
                  <a:gdLst>
                    <a:gd name="connsiteX0" fmla="*/ 522942 w 845820"/>
                    <a:gd name="connsiteY0" fmla="*/ 0 h 768580"/>
                    <a:gd name="connsiteX1" fmla="*/ 578484 w 845820"/>
                    <a:gd name="connsiteY1" fmla="*/ 24996 h 768580"/>
                    <a:gd name="connsiteX2" fmla="*/ 607060 w 845820"/>
                    <a:gd name="connsiteY2" fmla="*/ 78970 h 768580"/>
                    <a:gd name="connsiteX3" fmla="*/ 607060 w 845820"/>
                    <a:gd name="connsiteY3" fmla="*/ 110720 h 768580"/>
                    <a:gd name="connsiteX4" fmla="*/ 676910 w 845820"/>
                    <a:gd name="connsiteY4" fmla="*/ 120244 h 768580"/>
                    <a:gd name="connsiteX5" fmla="*/ 673736 w 845820"/>
                    <a:gd name="connsiteY5" fmla="*/ 171044 h 768580"/>
                    <a:gd name="connsiteX6" fmla="*/ 600710 w 845820"/>
                    <a:gd name="connsiteY6" fmla="*/ 215496 h 768580"/>
                    <a:gd name="connsiteX7" fmla="*/ 543560 w 845820"/>
                    <a:gd name="connsiteY7" fmla="*/ 231370 h 768580"/>
                    <a:gd name="connsiteX8" fmla="*/ 495936 w 845820"/>
                    <a:gd name="connsiteY8" fmla="*/ 247244 h 768580"/>
                    <a:gd name="connsiteX9" fmla="*/ 508636 w 845820"/>
                    <a:gd name="connsiteY9" fmla="*/ 301220 h 768580"/>
                    <a:gd name="connsiteX10" fmla="*/ 562610 w 845820"/>
                    <a:gd name="connsiteY10" fmla="*/ 320270 h 768580"/>
                    <a:gd name="connsiteX11" fmla="*/ 600710 w 845820"/>
                    <a:gd name="connsiteY11" fmla="*/ 374244 h 768580"/>
                    <a:gd name="connsiteX12" fmla="*/ 664210 w 845820"/>
                    <a:gd name="connsiteY12" fmla="*/ 371070 h 768580"/>
                    <a:gd name="connsiteX13" fmla="*/ 711836 w 845820"/>
                    <a:gd name="connsiteY13" fmla="*/ 409170 h 768580"/>
                    <a:gd name="connsiteX14" fmla="*/ 759460 w 845820"/>
                    <a:gd name="connsiteY14" fmla="*/ 345670 h 768580"/>
                    <a:gd name="connsiteX15" fmla="*/ 827744 w 845820"/>
                    <a:gd name="connsiteY15" fmla="*/ 368430 h 768580"/>
                    <a:gd name="connsiteX16" fmla="*/ 845820 w 845820"/>
                    <a:gd name="connsiteY16" fmla="*/ 555220 h 768580"/>
                    <a:gd name="connsiteX17" fmla="*/ 754380 w 845820"/>
                    <a:gd name="connsiteY17" fmla="*/ 623800 h 768580"/>
                    <a:gd name="connsiteX18" fmla="*/ 624840 w 845820"/>
                    <a:gd name="connsiteY18" fmla="*/ 616180 h 768580"/>
                    <a:gd name="connsiteX19" fmla="*/ 571500 w 845820"/>
                    <a:gd name="connsiteY19" fmla="*/ 654280 h 768580"/>
                    <a:gd name="connsiteX20" fmla="*/ 525780 w 845820"/>
                    <a:gd name="connsiteY20" fmla="*/ 623800 h 768580"/>
                    <a:gd name="connsiteX21" fmla="*/ 480060 w 845820"/>
                    <a:gd name="connsiteY21" fmla="*/ 639040 h 768580"/>
                    <a:gd name="connsiteX22" fmla="*/ 495300 w 845820"/>
                    <a:gd name="connsiteY22" fmla="*/ 722860 h 768580"/>
                    <a:gd name="connsiteX23" fmla="*/ 419100 w 845820"/>
                    <a:gd name="connsiteY23" fmla="*/ 768580 h 768580"/>
                    <a:gd name="connsiteX24" fmla="*/ 342900 w 845820"/>
                    <a:gd name="connsiteY24" fmla="*/ 730480 h 768580"/>
                    <a:gd name="connsiteX25" fmla="*/ 281940 w 845820"/>
                    <a:gd name="connsiteY25" fmla="*/ 753340 h 768580"/>
                    <a:gd name="connsiteX26" fmla="*/ 266700 w 845820"/>
                    <a:gd name="connsiteY26" fmla="*/ 730480 h 768580"/>
                    <a:gd name="connsiteX27" fmla="*/ 0 w 845820"/>
                    <a:gd name="connsiteY27" fmla="*/ 722860 h 768580"/>
                    <a:gd name="connsiteX28" fmla="*/ 53340 w 845820"/>
                    <a:gd name="connsiteY28" fmla="*/ 463780 h 768580"/>
                    <a:gd name="connsiteX29" fmla="*/ 175260 w 845820"/>
                    <a:gd name="connsiteY29" fmla="*/ 372340 h 768580"/>
                    <a:gd name="connsiteX30" fmla="*/ 137160 w 845820"/>
                    <a:gd name="connsiteY30" fmla="*/ 227560 h 768580"/>
                    <a:gd name="connsiteX31" fmla="*/ 83820 w 845820"/>
                    <a:gd name="connsiteY31" fmla="*/ 219940 h 768580"/>
                    <a:gd name="connsiteX32" fmla="*/ 121920 w 845820"/>
                    <a:gd name="connsiteY32" fmla="*/ 158980 h 768580"/>
                    <a:gd name="connsiteX33" fmla="*/ 297180 w 845820"/>
                    <a:gd name="connsiteY33" fmla="*/ 82780 h 768580"/>
                    <a:gd name="connsiteX34" fmla="*/ 522942 w 845820"/>
                    <a:gd name="connsiteY34" fmla="*/ 0 h 7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820" h="768580">
                      <a:moveTo>
                        <a:pt x="522942" y="0"/>
                      </a:moveTo>
                      <a:lnTo>
                        <a:pt x="578484" y="24996"/>
                      </a:lnTo>
                      <a:lnTo>
                        <a:pt x="607060" y="78970"/>
                      </a:lnTo>
                      <a:lnTo>
                        <a:pt x="607060" y="110720"/>
                      </a:lnTo>
                      <a:lnTo>
                        <a:pt x="676910" y="120244"/>
                      </a:lnTo>
                      <a:lnTo>
                        <a:pt x="673736" y="171044"/>
                      </a:lnTo>
                      <a:lnTo>
                        <a:pt x="600710" y="215496"/>
                      </a:lnTo>
                      <a:lnTo>
                        <a:pt x="543560" y="231370"/>
                      </a:lnTo>
                      <a:lnTo>
                        <a:pt x="495936" y="247244"/>
                      </a:lnTo>
                      <a:lnTo>
                        <a:pt x="508636" y="301220"/>
                      </a:lnTo>
                      <a:lnTo>
                        <a:pt x="562610" y="320270"/>
                      </a:lnTo>
                      <a:lnTo>
                        <a:pt x="600710" y="374244"/>
                      </a:lnTo>
                      <a:lnTo>
                        <a:pt x="664210" y="371070"/>
                      </a:lnTo>
                      <a:lnTo>
                        <a:pt x="711836" y="409170"/>
                      </a:lnTo>
                      <a:lnTo>
                        <a:pt x="759460" y="345670"/>
                      </a:lnTo>
                      <a:lnTo>
                        <a:pt x="827744" y="368430"/>
                      </a:lnTo>
                      <a:lnTo>
                        <a:pt x="845820" y="555220"/>
                      </a:lnTo>
                      <a:lnTo>
                        <a:pt x="754380" y="623800"/>
                      </a:lnTo>
                      <a:lnTo>
                        <a:pt x="624840" y="616180"/>
                      </a:lnTo>
                      <a:lnTo>
                        <a:pt x="571500" y="654280"/>
                      </a:lnTo>
                      <a:lnTo>
                        <a:pt x="525780" y="623800"/>
                      </a:lnTo>
                      <a:lnTo>
                        <a:pt x="480060" y="639040"/>
                      </a:lnTo>
                      <a:lnTo>
                        <a:pt x="495300" y="722860"/>
                      </a:lnTo>
                      <a:lnTo>
                        <a:pt x="419100" y="768580"/>
                      </a:lnTo>
                      <a:lnTo>
                        <a:pt x="342900" y="730480"/>
                      </a:lnTo>
                      <a:lnTo>
                        <a:pt x="281940" y="753340"/>
                      </a:lnTo>
                      <a:lnTo>
                        <a:pt x="266700" y="730480"/>
                      </a:lnTo>
                      <a:lnTo>
                        <a:pt x="0" y="722860"/>
                      </a:lnTo>
                      <a:lnTo>
                        <a:pt x="53340" y="463780"/>
                      </a:lnTo>
                      <a:lnTo>
                        <a:pt x="175260" y="372340"/>
                      </a:lnTo>
                      <a:lnTo>
                        <a:pt x="137160" y="227560"/>
                      </a:lnTo>
                      <a:lnTo>
                        <a:pt x="83820" y="219940"/>
                      </a:lnTo>
                      <a:lnTo>
                        <a:pt x="121920" y="158980"/>
                      </a:lnTo>
                      <a:lnTo>
                        <a:pt x="297180" y="82780"/>
                      </a:lnTo>
                      <a:lnTo>
                        <a:pt x="5229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70193134-0795-4ED0-AC8F-9A987F0F6150}"/>
                    </a:ext>
                  </a:extLst>
                </p:cNvPr>
                <p:cNvSpPr/>
                <p:nvPr/>
              </p:nvSpPr>
              <p:spPr>
                <a:xfrm>
                  <a:off x="21977350" y="29322870"/>
                  <a:ext cx="107950" cy="122080"/>
                </a:xfrm>
                <a:custGeom>
                  <a:avLst/>
                  <a:gdLst>
                    <a:gd name="connsiteX0" fmla="*/ 1550 w 107950"/>
                    <a:gd name="connsiteY0" fmla="*/ 0 h 122080"/>
                    <a:gd name="connsiteX1" fmla="*/ 103100 w 107950"/>
                    <a:gd name="connsiteY1" fmla="*/ 3386 h 122080"/>
                    <a:gd name="connsiteX2" fmla="*/ 107950 w 107950"/>
                    <a:gd name="connsiteY2" fmla="*/ 71280 h 122080"/>
                    <a:gd name="connsiteX3" fmla="*/ 31750 w 107950"/>
                    <a:gd name="connsiteY3" fmla="*/ 122080 h 122080"/>
                    <a:gd name="connsiteX4" fmla="*/ 0 w 107950"/>
                    <a:gd name="connsiteY4" fmla="*/ 71280 h 122080"/>
                    <a:gd name="connsiteX5" fmla="*/ 1550 w 107950"/>
                    <a:gd name="connsiteY5" fmla="*/ 0 h 122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7950" h="122080">
                      <a:moveTo>
                        <a:pt x="1550" y="0"/>
                      </a:moveTo>
                      <a:lnTo>
                        <a:pt x="103100" y="3386"/>
                      </a:lnTo>
                      <a:lnTo>
                        <a:pt x="107950" y="71280"/>
                      </a:lnTo>
                      <a:lnTo>
                        <a:pt x="31750" y="122080"/>
                      </a:lnTo>
                      <a:lnTo>
                        <a:pt x="0" y="71280"/>
                      </a:lnTo>
                      <a:lnTo>
                        <a:pt x="15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697CAC31-4642-4DF3-AA96-0D566C31217F}"/>
                    </a:ext>
                  </a:extLst>
                </p:cNvPr>
                <p:cNvSpPr/>
                <p:nvPr/>
              </p:nvSpPr>
              <p:spPr>
                <a:xfrm>
                  <a:off x="21566864" y="29176422"/>
                  <a:ext cx="781960" cy="471728"/>
                </a:xfrm>
                <a:custGeom>
                  <a:avLst/>
                  <a:gdLst>
                    <a:gd name="connsiteX0" fmla="*/ 119098 w 781960"/>
                    <a:gd name="connsiteY0" fmla="*/ 0 h 471728"/>
                    <a:gd name="connsiteX1" fmla="*/ 142516 w 781960"/>
                    <a:gd name="connsiteY1" fmla="*/ 23418 h 471728"/>
                    <a:gd name="connsiteX2" fmla="*/ 378736 w 781960"/>
                    <a:gd name="connsiteY2" fmla="*/ 145338 h 471728"/>
                    <a:gd name="connsiteX3" fmla="*/ 412036 w 781960"/>
                    <a:gd name="connsiteY3" fmla="*/ 146448 h 471728"/>
                    <a:gd name="connsiteX4" fmla="*/ 410486 w 781960"/>
                    <a:gd name="connsiteY4" fmla="*/ 217728 h 471728"/>
                    <a:gd name="connsiteX5" fmla="*/ 442236 w 781960"/>
                    <a:gd name="connsiteY5" fmla="*/ 268528 h 471728"/>
                    <a:gd name="connsiteX6" fmla="*/ 518436 w 781960"/>
                    <a:gd name="connsiteY6" fmla="*/ 217728 h 471728"/>
                    <a:gd name="connsiteX7" fmla="*/ 513586 w 781960"/>
                    <a:gd name="connsiteY7" fmla="*/ 149834 h 471728"/>
                    <a:gd name="connsiteX8" fmla="*/ 607336 w 781960"/>
                    <a:gd name="connsiteY8" fmla="*/ 152958 h 471728"/>
                    <a:gd name="connsiteX9" fmla="*/ 619638 w 781960"/>
                    <a:gd name="connsiteY9" fmla="*/ 113592 h 471728"/>
                    <a:gd name="connsiteX10" fmla="*/ 718460 w 781960"/>
                    <a:gd name="connsiteY10" fmla="*/ 147878 h 471728"/>
                    <a:gd name="connsiteX11" fmla="*/ 727986 w 781960"/>
                    <a:gd name="connsiteY11" fmla="*/ 185978 h 471728"/>
                    <a:gd name="connsiteX12" fmla="*/ 781960 w 781960"/>
                    <a:gd name="connsiteY12" fmla="*/ 220902 h 471728"/>
                    <a:gd name="connsiteX13" fmla="*/ 740686 w 781960"/>
                    <a:gd name="connsiteY13" fmla="*/ 319328 h 471728"/>
                    <a:gd name="connsiteX14" fmla="*/ 648612 w 781960"/>
                    <a:gd name="connsiteY14" fmla="*/ 328854 h 471728"/>
                    <a:gd name="connsiteX15" fmla="*/ 664486 w 781960"/>
                    <a:gd name="connsiteY15" fmla="*/ 392354 h 471728"/>
                    <a:gd name="connsiteX16" fmla="*/ 645436 w 781960"/>
                    <a:gd name="connsiteY16" fmla="*/ 420928 h 471728"/>
                    <a:gd name="connsiteX17" fmla="*/ 597812 w 781960"/>
                    <a:gd name="connsiteY17" fmla="*/ 420928 h 471728"/>
                    <a:gd name="connsiteX18" fmla="*/ 508912 w 781960"/>
                    <a:gd name="connsiteY18" fmla="*/ 373302 h 471728"/>
                    <a:gd name="connsiteX19" fmla="*/ 435886 w 781960"/>
                    <a:gd name="connsiteY19" fmla="*/ 471728 h 471728"/>
                    <a:gd name="connsiteX20" fmla="*/ 378736 w 781960"/>
                    <a:gd name="connsiteY20" fmla="*/ 433628 h 471728"/>
                    <a:gd name="connsiteX21" fmla="*/ 343812 w 781960"/>
                    <a:gd name="connsiteY21" fmla="*/ 430454 h 471728"/>
                    <a:gd name="connsiteX22" fmla="*/ 290836 w 781960"/>
                    <a:gd name="connsiteY22" fmla="*/ 455176 h 471728"/>
                    <a:gd name="connsiteX23" fmla="*/ 279676 w 781960"/>
                    <a:gd name="connsiteY23" fmla="*/ 427278 h 471728"/>
                    <a:gd name="connsiteX24" fmla="*/ 294916 w 781960"/>
                    <a:gd name="connsiteY24" fmla="*/ 366318 h 471728"/>
                    <a:gd name="connsiteX25" fmla="*/ 226336 w 781960"/>
                    <a:gd name="connsiteY25" fmla="*/ 259638 h 471728"/>
                    <a:gd name="connsiteX26" fmla="*/ 12976 w 781960"/>
                    <a:gd name="connsiteY26" fmla="*/ 99618 h 471728"/>
                    <a:gd name="connsiteX27" fmla="*/ 0 w 781960"/>
                    <a:gd name="connsiteY27" fmla="*/ 71812 h 471728"/>
                    <a:gd name="connsiteX28" fmla="*/ 39012 w 781960"/>
                    <a:gd name="connsiteY28" fmla="*/ 27228 h 471728"/>
                    <a:gd name="connsiteX29" fmla="*/ 119098 w 781960"/>
                    <a:gd name="connsiteY29" fmla="*/ 0 h 471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81960" h="471728">
                      <a:moveTo>
                        <a:pt x="119098" y="0"/>
                      </a:moveTo>
                      <a:lnTo>
                        <a:pt x="142516" y="23418"/>
                      </a:lnTo>
                      <a:lnTo>
                        <a:pt x="378736" y="145338"/>
                      </a:lnTo>
                      <a:lnTo>
                        <a:pt x="412036" y="146448"/>
                      </a:lnTo>
                      <a:lnTo>
                        <a:pt x="410486" y="217728"/>
                      </a:lnTo>
                      <a:lnTo>
                        <a:pt x="442236" y="268528"/>
                      </a:lnTo>
                      <a:lnTo>
                        <a:pt x="518436" y="217728"/>
                      </a:lnTo>
                      <a:lnTo>
                        <a:pt x="513586" y="149834"/>
                      </a:lnTo>
                      <a:lnTo>
                        <a:pt x="607336" y="152958"/>
                      </a:lnTo>
                      <a:lnTo>
                        <a:pt x="619638" y="113592"/>
                      </a:lnTo>
                      <a:lnTo>
                        <a:pt x="718460" y="147878"/>
                      </a:lnTo>
                      <a:lnTo>
                        <a:pt x="727986" y="185978"/>
                      </a:lnTo>
                      <a:lnTo>
                        <a:pt x="781960" y="220902"/>
                      </a:lnTo>
                      <a:lnTo>
                        <a:pt x="740686" y="319328"/>
                      </a:lnTo>
                      <a:lnTo>
                        <a:pt x="648612" y="328854"/>
                      </a:lnTo>
                      <a:lnTo>
                        <a:pt x="664486" y="392354"/>
                      </a:lnTo>
                      <a:lnTo>
                        <a:pt x="645436" y="420928"/>
                      </a:lnTo>
                      <a:lnTo>
                        <a:pt x="597812" y="420928"/>
                      </a:lnTo>
                      <a:lnTo>
                        <a:pt x="508912" y="373302"/>
                      </a:lnTo>
                      <a:lnTo>
                        <a:pt x="435886" y="471728"/>
                      </a:lnTo>
                      <a:lnTo>
                        <a:pt x="378736" y="433628"/>
                      </a:lnTo>
                      <a:lnTo>
                        <a:pt x="343812" y="430454"/>
                      </a:lnTo>
                      <a:lnTo>
                        <a:pt x="290836" y="455176"/>
                      </a:lnTo>
                      <a:lnTo>
                        <a:pt x="279676" y="427278"/>
                      </a:lnTo>
                      <a:lnTo>
                        <a:pt x="294916" y="366318"/>
                      </a:lnTo>
                      <a:lnTo>
                        <a:pt x="226336" y="259638"/>
                      </a:lnTo>
                      <a:lnTo>
                        <a:pt x="12976" y="99618"/>
                      </a:lnTo>
                      <a:lnTo>
                        <a:pt x="0" y="71812"/>
                      </a:lnTo>
                      <a:lnTo>
                        <a:pt x="39012" y="27228"/>
                      </a:lnTo>
                      <a:lnTo>
                        <a:pt x="1190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A8D7A4B1-3152-4CD2-8A7A-25336E4C751D}"/>
                    </a:ext>
                  </a:extLst>
                </p:cNvPr>
                <p:cNvSpPr/>
                <p:nvPr/>
              </p:nvSpPr>
              <p:spPr>
                <a:xfrm>
                  <a:off x="24587200" y="29375194"/>
                  <a:ext cx="720662" cy="523782"/>
                </a:xfrm>
                <a:custGeom>
                  <a:avLst/>
                  <a:gdLst>
                    <a:gd name="connsiteX0" fmla="*/ 695008 w 720662"/>
                    <a:gd name="connsiteY0" fmla="*/ 0 h 523782"/>
                    <a:gd name="connsiteX1" fmla="*/ 698500 w 720662"/>
                    <a:gd name="connsiteY1" fmla="*/ 18956 h 523782"/>
                    <a:gd name="connsiteX2" fmla="*/ 720662 w 720662"/>
                    <a:gd name="connsiteY2" fmla="*/ 31992 h 523782"/>
                    <a:gd name="connsiteX3" fmla="*/ 714376 w 720662"/>
                    <a:gd name="connsiteY3" fmla="*/ 168182 h 523782"/>
                    <a:gd name="connsiteX4" fmla="*/ 641350 w 720662"/>
                    <a:gd name="connsiteY4" fmla="*/ 218982 h 523782"/>
                    <a:gd name="connsiteX5" fmla="*/ 530224 w 720662"/>
                    <a:gd name="connsiteY5" fmla="*/ 253906 h 523782"/>
                    <a:gd name="connsiteX6" fmla="*/ 504824 w 720662"/>
                    <a:gd name="connsiteY6" fmla="*/ 342806 h 523782"/>
                    <a:gd name="connsiteX7" fmla="*/ 488950 w 720662"/>
                    <a:gd name="connsiteY7" fmla="*/ 387256 h 523782"/>
                    <a:gd name="connsiteX8" fmla="*/ 447676 w 720662"/>
                    <a:gd name="connsiteY8" fmla="*/ 425356 h 523782"/>
                    <a:gd name="connsiteX9" fmla="*/ 439124 w 720662"/>
                    <a:gd name="connsiteY9" fmla="*/ 519432 h 523782"/>
                    <a:gd name="connsiteX10" fmla="*/ 260350 w 720662"/>
                    <a:gd name="connsiteY10" fmla="*/ 501556 h 523782"/>
                    <a:gd name="connsiteX11" fmla="*/ 168276 w 720662"/>
                    <a:gd name="connsiteY11" fmla="*/ 523782 h 523782"/>
                    <a:gd name="connsiteX12" fmla="*/ 82550 w 720662"/>
                    <a:gd name="connsiteY12" fmla="*/ 412656 h 523782"/>
                    <a:gd name="connsiteX13" fmla="*/ 79376 w 720662"/>
                    <a:gd name="connsiteY13" fmla="*/ 349156 h 523782"/>
                    <a:gd name="connsiteX14" fmla="*/ 60324 w 720662"/>
                    <a:gd name="connsiteY14" fmla="*/ 323756 h 523782"/>
                    <a:gd name="connsiteX15" fmla="*/ 66676 w 720662"/>
                    <a:gd name="connsiteY15" fmla="*/ 212630 h 523782"/>
                    <a:gd name="connsiteX16" fmla="*/ 3176 w 720662"/>
                    <a:gd name="connsiteY16" fmla="*/ 187230 h 523782"/>
                    <a:gd name="connsiteX17" fmla="*/ 0 w 720662"/>
                    <a:gd name="connsiteY17" fmla="*/ 142782 h 523782"/>
                    <a:gd name="connsiteX18" fmla="*/ 107950 w 720662"/>
                    <a:gd name="connsiteY18" fmla="*/ 63406 h 523782"/>
                    <a:gd name="connsiteX19" fmla="*/ 155576 w 720662"/>
                    <a:gd name="connsiteY19" fmla="*/ 47530 h 523782"/>
                    <a:gd name="connsiteX20" fmla="*/ 177800 w 720662"/>
                    <a:gd name="connsiteY20" fmla="*/ 9430 h 523782"/>
                    <a:gd name="connsiteX21" fmla="*/ 273050 w 720662"/>
                    <a:gd name="connsiteY21" fmla="*/ 9430 h 523782"/>
                    <a:gd name="connsiteX22" fmla="*/ 349250 w 720662"/>
                    <a:gd name="connsiteY22" fmla="*/ 69756 h 523782"/>
                    <a:gd name="connsiteX23" fmla="*/ 450850 w 720662"/>
                    <a:gd name="connsiteY23" fmla="*/ 76106 h 523782"/>
                    <a:gd name="connsiteX24" fmla="*/ 533400 w 720662"/>
                    <a:gd name="connsiteY24" fmla="*/ 18956 h 523782"/>
                    <a:gd name="connsiteX25" fmla="*/ 657224 w 720662"/>
                    <a:gd name="connsiteY25" fmla="*/ 31656 h 523782"/>
                    <a:gd name="connsiteX26" fmla="*/ 695008 w 720662"/>
                    <a:gd name="connsiteY26" fmla="*/ 0 h 523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0662" h="523782">
                      <a:moveTo>
                        <a:pt x="695008" y="0"/>
                      </a:moveTo>
                      <a:lnTo>
                        <a:pt x="698500" y="18956"/>
                      </a:lnTo>
                      <a:lnTo>
                        <a:pt x="720662" y="31992"/>
                      </a:lnTo>
                      <a:lnTo>
                        <a:pt x="714376" y="168182"/>
                      </a:lnTo>
                      <a:lnTo>
                        <a:pt x="641350" y="218982"/>
                      </a:lnTo>
                      <a:lnTo>
                        <a:pt x="530224" y="253906"/>
                      </a:lnTo>
                      <a:lnTo>
                        <a:pt x="504824" y="342806"/>
                      </a:lnTo>
                      <a:lnTo>
                        <a:pt x="488950" y="387256"/>
                      </a:lnTo>
                      <a:lnTo>
                        <a:pt x="447676" y="425356"/>
                      </a:lnTo>
                      <a:lnTo>
                        <a:pt x="439124" y="519432"/>
                      </a:lnTo>
                      <a:lnTo>
                        <a:pt x="260350" y="501556"/>
                      </a:lnTo>
                      <a:lnTo>
                        <a:pt x="168276" y="523782"/>
                      </a:lnTo>
                      <a:lnTo>
                        <a:pt x="82550" y="412656"/>
                      </a:lnTo>
                      <a:lnTo>
                        <a:pt x="79376" y="349156"/>
                      </a:lnTo>
                      <a:lnTo>
                        <a:pt x="60324" y="323756"/>
                      </a:lnTo>
                      <a:lnTo>
                        <a:pt x="66676" y="212630"/>
                      </a:lnTo>
                      <a:lnTo>
                        <a:pt x="3176" y="187230"/>
                      </a:lnTo>
                      <a:lnTo>
                        <a:pt x="0" y="142782"/>
                      </a:lnTo>
                      <a:lnTo>
                        <a:pt x="107950" y="63406"/>
                      </a:lnTo>
                      <a:lnTo>
                        <a:pt x="155576" y="47530"/>
                      </a:lnTo>
                      <a:lnTo>
                        <a:pt x="177800" y="9430"/>
                      </a:lnTo>
                      <a:lnTo>
                        <a:pt x="273050" y="9430"/>
                      </a:lnTo>
                      <a:lnTo>
                        <a:pt x="349250" y="69756"/>
                      </a:lnTo>
                      <a:lnTo>
                        <a:pt x="450850" y="76106"/>
                      </a:lnTo>
                      <a:lnTo>
                        <a:pt x="533400" y="18956"/>
                      </a:lnTo>
                      <a:lnTo>
                        <a:pt x="657224" y="31656"/>
                      </a:lnTo>
                      <a:lnTo>
                        <a:pt x="6950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626010A6-8820-49BB-9739-6CBB5252F354}"/>
                    </a:ext>
                  </a:extLst>
                </p:cNvPr>
                <p:cNvSpPr/>
                <p:nvPr/>
              </p:nvSpPr>
              <p:spPr>
                <a:xfrm>
                  <a:off x="21770976" y="30021684"/>
                  <a:ext cx="723264" cy="426566"/>
                </a:xfrm>
                <a:custGeom>
                  <a:avLst/>
                  <a:gdLst>
                    <a:gd name="connsiteX0" fmla="*/ 455158 w 723264"/>
                    <a:gd name="connsiteY0" fmla="*/ 0 h 426566"/>
                    <a:gd name="connsiteX1" fmla="*/ 539748 w 723264"/>
                    <a:gd name="connsiteY1" fmla="*/ 102716 h 426566"/>
                    <a:gd name="connsiteX2" fmla="*/ 539748 w 723264"/>
                    <a:gd name="connsiteY2" fmla="*/ 143992 h 426566"/>
                    <a:gd name="connsiteX3" fmla="*/ 584200 w 723264"/>
                    <a:gd name="connsiteY3" fmla="*/ 150340 h 426566"/>
                    <a:gd name="connsiteX4" fmla="*/ 603248 w 723264"/>
                    <a:gd name="connsiteY4" fmla="*/ 128116 h 426566"/>
                    <a:gd name="connsiteX5" fmla="*/ 680656 w 723264"/>
                    <a:gd name="connsiteY5" fmla="*/ 154912 h 426566"/>
                    <a:gd name="connsiteX6" fmla="*/ 662304 w 723264"/>
                    <a:gd name="connsiteY6" fmla="*/ 191616 h 426566"/>
                    <a:gd name="connsiteX7" fmla="*/ 723264 w 723264"/>
                    <a:gd name="connsiteY7" fmla="*/ 313536 h 426566"/>
                    <a:gd name="connsiteX8" fmla="*/ 464184 w 723264"/>
                    <a:gd name="connsiteY8" fmla="*/ 382116 h 426566"/>
                    <a:gd name="connsiteX9" fmla="*/ 327024 w 723264"/>
                    <a:gd name="connsiteY9" fmla="*/ 336396 h 426566"/>
                    <a:gd name="connsiteX10" fmla="*/ 331808 w 723264"/>
                    <a:gd name="connsiteY10" fmla="*/ 385826 h 426566"/>
                    <a:gd name="connsiteX11" fmla="*/ 263524 w 723264"/>
                    <a:gd name="connsiteY11" fmla="*/ 363066 h 426566"/>
                    <a:gd name="connsiteX12" fmla="*/ 215900 w 723264"/>
                    <a:gd name="connsiteY12" fmla="*/ 426566 h 426566"/>
                    <a:gd name="connsiteX13" fmla="*/ 168274 w 723264"/>
                    <a:gd name="connsiteY13" fmla="*/ 388466 h 426566"/>
                    <a:gd name="connsiteX14" fmla="*/ 104774 w 723264"/>
                    <a:gd name="connsiteY14" fmla="*/ 391640 h 426566"/>
                    <a:gd name="connsiteX15" fmla="*/ 66674 w 723264"/>
                    <a:gd name="connsiteY15" fmla="*/ 337666 h 426566"/>
                    <a:gd name="connsiteX16" fmla="*/ 12700 w 723264"/>
                    <a:gd name="connsiteY16" fmla="*/ 318616 h 426566"/>
                    <a:gd name="connsiteX17" fmla="*/ 0 w 723264"/>
                    <a:gd name="connsiteY17" fmla="*/ 264640 h 426566"/>
                    <a:gd name="connsiteX18" fmla="*/ 47624 w 723264"/>
                    <a:gd name="connsiteY18" fmla="*/ 248766 h 426566"/>
                    <a:gd name="connsiteX19" fmla="*/ 104774 w 723264"/>
                    <a:gd name="connsiteY19" fmla="*/ 232892 h 426566"/>
                    <a:gd name="connsiteX20" fmla="*/ 177800 w 723264"/>
                    <a:gd name="connsiteY20" fmla="*/ 188440 h 426566"/>
                    <a:gd name="connsiteX21" fmla="*/ 180974 w 723264"/>
                    <a:gd name="connsiteY21" fmla="*/ 137640 h 426566"/>
                    <a:gd name="connsiteX22" fmla="*/ 177786 w 723264"/>
                    <a:gd name="connsiteY22" fmla="*/ 137206 h 426566"/>
                    <a:gd name="connsiteX23" fmla="*/ 209548 w 723264"/>
                    <a:gd name="connsiteY23" fmla="*/ 96366 h 426566"/>
                    <a:gd name="connsiteX24" fmla="*/ 307974 w 723264"/>
                    <a:gd name="connsiteY24" fmla="*/ 128116 h 426566"/>
                    <a:gd name="connsiteX25" fmla="*/ 368300 w 723264"/>
                    <a:gd name="connsiteY25" fmla="*/ 45566 h 426566"/>
                    <a:gd name="connsiteX26" fmla="*/ 455158 w 723264"/>
                    <a:gd name="connsiteY26" fmla="*/ 0 h 426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3264" h="426566">
                      <a:moveTo>
                        <a:pt x="455158" y="0"/>
                      </a:moveTo>
                      <a:lnTo>
                        <a:pt x="539748" y="102716"/>
                      </a:lnTo>
                      <a:lnTo>
                        <a:pt x="539748" y="143992"/>
                      </a:lnTo>
                      <a:lnTo>
                        <a:pt x="584200" y="150340"/>
                      </a:lnTo>
                      <a:lnTo>
                        <a:pt x="603248" y="128116"/>
                      </a:lnTo>
                      <a:lnTo>
                        <a:pt x="680656" y="154912"/>
                      </a:lnTo>
                      <a:lnTo>
                        <a:pt x="662304" y="191616"/>
                      </a:lnTo>
                      <a:lnTo>
                        <a:pt x="723264" y="313536"/>
                      </a:lnTo>
                      <a:lnTo>
                        <a:pt x="464184" y="382116"/>
                      </a:lnTo>
                      <a:lnTo>
                        <a:pt x="327024" y="336396"/>
                      </a:lnTo>
                      <a:lnTo>
                        <a:pt x="331808" y="385826"/>
                      </a:lnTo>
                      <a:lnTo>
                        <a:pt x="263524" y="363066"/>
                      </a:lnTo>
                      <a:lnTo>
                        <a:pt x="215900" y="426566"/>
                      </a:lnTo>
                      <a:lnTo>
                        <a:pt x="168274" y="388466"/>
                      </a:lnTo>
                      <a:lnTo>
                        <a:pt x="104774" y="391640"/>
                      </a:lnTo>
                      <a:lnTo>
                        <a:pt x="66674" y="337666"/>
                      </a:lnTo>
                      <a:lnTo>
                        <a:pt x="12700" y="318616"/>
                      </a:lnTo>
                      <a:lnTo>
                        <a:pt x="0" y="264640"/>
                      </a:lnTo>
                      <a:lnTo>
                        <a:pt x="47624" y="248766"/>
                      </a:lnTo>
                      <a:lnTo>
                        <a:pt x="104774" y="232892"/>
                      </a:lnTo>
                      <a:lnTo>
                        <a:pt x="177800" y="188440"/>
                      </a:lnTo>
                      <a:lnTo>
                        <a:pt x="180974" y="137640"/>
                      </a:lnTo>
                      <a:lnTo>
                        <a:pt x="177786" y="137206"/>
                      </a:lnTo>
                      <a:lnTo>
                        <a:pt x="209548" y="96366"/>
                      </a:lnTo>
                      <a:lnTo>
                        <a:pt x="307974" y="128116"/>
                      </a:lnTo>
                      <a:lnTo>
                        <a:pt x="368300" y="45566"/>
                      </a:lnTo>
                      <a:lnTo>
                        <a:pt x="4551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2C1DA884-0168-4099-AC8C-79188AD2567B}"/>
                    </a:ext>
                  </a:extLst>
                </p:cNvPr>
                <p:cNvSpPr/>
                <p:nvPr/>
              </p:nvSpPr>
              <p:spPr>
                <a:xfrm>
                  <a:off x="21797982" y="29606876"/>
                  <a:ext cx="382568" cy="552014"/>
                </a:xfrm>
                <a:custGeom>
                  <a:avLst/>
                  <a:gdLst>
                    <a:gd name="connsiteX0" fmla="*/ 112694 w 382568"/>
                    <a:gd name="connsiteY0" fmla="*/ 0 h 552014"/>
                    <a:gd name="connsiteX1" fmla="*/ 147618 w 382568"/>
                    <a:gd name="connsiteY1" fmla="*/ 3174 h 552014"/>
                    <a:gd name="connsiteX2" fmla="*/ 204768 w 382568"/>
                    <a:gd name="connsiteY2" fmla="*/ 41274 h 552014"/>
                    <a:gd name="connsiteX3" fmla="*/ 216436 w 382568"/>
                    <a:gd name="connsiteY3" fmla="*/ 25546 h 552014"/>
                    <a:gd name="connsiteX4" fmla="*/ 242868 w 382568"/>
                    <a:gd name="connsiteY4" fmla="*/ 60324 h 552014"/>
                    <a:gd name="connsiteX5" fmla="*/ 312718 w 382568"/>
                    <a:gd name="connsiteY5" fmla="*/ 104774 h 552014"/>
                    <a:gd name="connsiteX6" fmla="*/ 382568 w 382568"/>
                    <a:gd name="connsiteY6" fmla="*/ 123824 h 552014"/>
                    <a:gd name="connsiteX7" fmla="*/ 331768 w 382568"/>
                    <a:gd name="connsiteY7" fmla="*/ 225424 h 552014"/>
                    <a:gd name="connsiteX8" fmla="*/ 255568 w 382568"/>
                    <a:gd name="connsiteY8" fmla="*/ 238124 h 552014"/>
                    <a:gd name="connsiteX9" fmla="*/ 246042 w 382568"/>
                    <a:gd name="connsiteY9" fmla="*/ 400048 h 552014"/>
                    <a:gd name="connsiteX10" fmla="*/ 160318 w 382568"/>
                    <a:gd name="connsiteY10" fmla="*/ 466724 h 552014"/>
                    <a:gd name="connsiteX11" fmla="*/ 181134 w 382568"/>
                    <a:gd name="connsiteY11" fmla="*/ 512984 h 552014"/>
                    <a:gd name="connsiteX12" fmla="*/ 150780 w 382568"/>
                    <a:gd name="connsiteY12" fmla="*/ 552014 h 552014"/>
                    <a:gd name="connsiteX13" fmla="*/ 84118 w 382568"/>
                    <a:gd name="connsiteY13" fmla="*/ 542924 h 552014"/>
                    <a:gd name="connsiteX14" fmla="*/ 84118 w 382568"/>
                    <a:gd name="connsiteY14" fmla="*/ 511174 h 552014"/>
                    <a:gd name="connsiteX15" fmla="*/ 55542 w 382568"/>
                    <a:gd name="connsiteY15" fmla="*/ 457200 h 552014"/>
                    <a:gd name="connsiteX16" fmla="*/ 0 w 382568"/>
                    <a:gd name="connsiteY16" fmla="*/ 432204 h 552014"/>
                    <a:gd name="connsiteX17" fmla="*/ 2838 w 382568"/>
                    <a:gd name="connsiteY17" fmla="*/ 431164 h 552014"/>
                    <a:gd name="connsiteX18" fmla="*/ 2838 w 382568"/>
                    <a:gd name="connsiteY18" fmla="*/ 111124 h 552014"/>
                    <a:gd name="connsiteX19" fmla="*/ 63798 w 382568"/>
                    <a:gd name="connsiteY19" fmla="*/ 34924 h 552014"/>
                    <a:gd name="connsiteX20" fmla="*/ 59718 w 382568"/>
                    <a:gd name="connsiteY20" fmla="*/ 24722 h 552014"/>
                    <a:gd name="connsiteX21" fmla="*/ 112694 w 382568"/>
                    <a:gd name="connsiteY21" fmla="*/ 0 h 552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2568" h="552014">
                      <a:moveTo>
                        <a:pt x="112694" y="0"/>
                      </a:moveTo>
                      <a:lnTo>
                        <a:pt x="147618" y="3174"/>
                      </a:lnTo>
                      <a:lnTo>
                        <a:pt x="204768" y="41274"/>
                      </a:lnTo>
                      <a:lnTo>
                        <a:pt x="216436" y="25546"/>
                      </a:lnTo>
                      <a:lnTo>
                        <a:pt x="242868" y="60324"/>
                      </a:lnTo>
                      <a:lnTo>
                        <a:pt x="312718" y="104774"/>
                      </a:lnTo>
                      <a:lnTo>
                        <a:pt x="382568" y="123824"/>
                      </a:lnTo>
                      <a:lnTo>
                        <a:pt x="331768" y="225424"/>
                      </a:lnTo>
                      <a:lnTo>
                        <a:pt x="255568" y="238124"/>
                      </a:lnTo>
                      <a:lnTo>
                        <a:pt x="246042" y="400048"/>
                      </a:lnTo>
                      <a:lnTo>
                        <a:pt x="160318" y="466724"/>
                      </a:lnTo>
                      <a:lnTo>
                        <a:pt x="181134" y="512984"/>
                      </a:lnTo>
                      <a:lnTo>
                        <a:pt x="150780" y="552014"/>
                      </a:lnTo>
                      <a:lnTo>
                        <a:pt x="84118" y="542924"/>
                      </a:lnTo>
                      <a:lnTo>
                        <a:pt x="84118" y="511174"/>
                      </a:lnTo>
                      <a:lnTo>
                        <a:pt x="55542" y="457200"/>
                      </a:lnTo>
                      <a:lnTo>
                        <a:pt x="0" y="432204"/>
                      </a:lnTo>
                      <a:lnTo>
                        <a:pt x="2838" y="431164"/>
                      </a:lnTo>
                      <a:lnTo>
                        <a:pt x="2838" y="111124"/>
                      </a:lnTo>
                      <a:lnTo>
                        <a:pt x="63798" y="34924"/>
                      </a:lnTo>
                      <a:lnTo>
                        <a:pt x="59718" y="24722"/>
                      </a:lnTo>
                      <a:lnTo>
                        <a:pt x="1126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E7CA0883-3A4F-406F-B2AB-33F8B9ECAA00}"/>
                    </a:ext>
                  </a:extLst>
                </p:cNvPr>
                <p:cNvSpPr/>
                <p:nvPr/>
              </p:nvSpPr>
              <p:spPr>
                <a:xfrm>
                  <a:off x="24353520" y="29876750"/>
                  <a:ext cx="776016" cy="534670"/>
                </a:xfrm>
                <a:custGeom>
                  <a:avLst/>
                  <a:gdLst>
                    <a:gd name="connsiteX0" fmla="*/ 494030 w 776016"/>
                    <a:gd name="connsiteY0" fmla="*/ 0 h 534670"/>
                    <a:gd name="connsiteX1" fmla="*/ 672804 w 776016"/>
                    <a:gd name="connsiteY1" fmla="*/ 17876 h 534670"/>
                    <a:gd name="connsiteX2" fmla="*/ 668656 w 776016"/>
                    <a:gd name="connsiteY2" fmla="*/ 63500 h 534670"/>
                    <a:gd name="connsiteX3" fmla="*/ 744856 w 776016"/>
                    <a:gd name="connsiteY3" fmla="*/ 82550 h 534670"/>
                    <a:gd name="connsiteX4" fmla="*/ 776016 w 776016"/>
                    <a:gd name="connsiteY4" fmla="*/ 238348 h 534670"/>
                    <a:gd name="connsiteX5" fmla="*/ 701040 w 776016"/>
                    <a:gd name="connsiteY5" fmla="*/ 290830 h 534670"/>
                    <a:gd name="connsiteX6" fmla="*/ 571500 w 776016"/>
                    <a:gd name="connsiteY6" fmla="*/ 336550 h 534670"/>
                    <a:gd name="connsiteX7" fmla="*/ 541020 w 776016"/>
                    <a:gd name="connsiteY7" fmla="*/ 412750 h 534670"/>
                    <a:gd name="connsiteX8" fmla="*/ 403860 w 776016"/>
                    <a:gd name="connsiteY8" fmla="*/ 435610 h 534670"/>
                    <a:gd name="connsiteX9" fmla="*/ 365760 w 776016"/>
                    <a:gd name="connsiteY9" fmla="*/ 389890 h 534670"/>
                    <a:gd name="connsiteX10" fmla="*/ 297180 w 776016"/>
                    <a:gd name="connsiteY10" fmla="*/ 435610 h 534670"/>
                    <a:gd name="connsiteX11" fmla="*/ 175260 w 776016"/>
                    <a:gd name="connsiteY11" fmla="*/ 458470 h 534670"/>
                    <a:gd name="connsiteX12" fmla="*/ 99060 w 776016"/>
                    <a:gd name="connsiteY12" fmla="*/ 534670 h 534670"/>
                    <a:gd name="connsiteX13" fmla="*/ 45720 w 776016"/>
                    <a:gd name="connsiteY13" fmla="*/ 397510 h 534670"/>
                    <a:gd name="connsiteX14" fmla="*/ 83820 w 776016"/>
                    <a:gd name="connsiteY14" fmla="*/ 290830 h 534670"/>
                    <a:gd name="connsiteX15" fmla="*/ 0 w 776016"/>
                    <a:gd name="connsiteY15" fmla="*/ 275590 h 534670"/>
                    <a:gd name="connsiteX16" fmla="*/ 7620 w 776016"/>
                    <a:gd name="connsiteY16" fmla="*/ 191770 h 534670"/>
                    <a:gd name="connsiteX17" fmla="*/ 7620 w 776016"/>
                    <a:gd name="connsiteY17" fmla="*/ 139318 h 534670"/>
                    <a:gd name="connsiteX18" fmla="*/ 147956 w 776016"/>
                    <a:gd name="connsiteY18" fmla="*/ 149226 h 534670"/>
                    <a:gd name="connsiteX19" fmla="*/ 259080 w 776016"/>
                    <a:gd name="connsiteY19" fmla="*/ 34926 h 534670"/>
                    <a:gd name="connsiteX20" fmla="*/ 386080 w 776016"/>
                    <a:gd name="connsiteY20" fmla="*/ 28574 h 534670"/>
                    <a:gd name="connsiteX21" fmla="*/ 397056 w 776016"/>
                    <a:gd name="connsiteY21" fmla="*/ 15876 h 534670"/>
                    <a:gd name="connsiteX22" fmla="*/ 401956 w 776016"/>
                    <a:gd name="connsiteY22" fmla="*/ 22226 h 534670"/>
                    <a:gd name="connsiteX23" fmla="*/ 494030 w 776016"/>
                    <a:gd name="connsiteY23" fmla="*/ 0 h 534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76016" h="534670">
                      <a:moveTo>
                        <a:pt x="494030" y="0"/>
                      </a:moveTo>
                      <a:lnTo>
                        <a:pt x="672804" y="17876"/>
                      </a:lnTo>
                      <a:lnTo>
                        <a:pt x="668656" y="63500"/>
                      </a:lnTo>
                      <a:lnTo>
                        <a:pt x="744856" y="82550"/>
                      </a:lnTo>
                      <a:lnTo>
                        <a:pt x="776016" y="238348"/>
                      </a:lnTo>
                      <a:lnTo>
                        <a:pt x="701040" y="290830"/>
                      </a:lnTo>
                      <a:lnTo>
                        <a:pt x="571500" y="336550"/>
                      </a:lnTo>
                      <a:lnTo>
                        <a:pt x="541020" y="412750"/>
                      </a:lnTo>
                      <a:lnTo>
                        <a:pt x="403860" y="435610"/>
                      </a:lnTo>
                      <a:lnTo>
                        <a:pt x="365760" y="389890"/>
                      </a:lnTo>
                      <a:lnTo>
                        <a:pt x="297180" y="435610"/>
                      </a:lnTo>
                      <a:lnTo>
                        <a:pt x="175260" y="458470"/>
                      </a:lnTo>
                      <a:lnTo>
                        <a:pt x="99060" y="534670"/>
                      </a:lnTo>
                      <a:lnTo>
                        <a:pt x="45720" y="397510"/>
                      </a:lnTo>
                      <a:lnTo>
                        <a:pt x="83820" y="290830"/>
                      </a:lnTo>
                      <a:lnTo>
                        <a:pt x="0" y="275590"/>
                      </a:lnTo>
                      <a:lnTo>
                        <a:pt x="7620" y="191770"/>
                      </a:lnTo>
                      <a:lnTo>
                        <a:pt x="7620" y="139318"/>
                      </a:lnTo>
                      <a:lnTo>
                        <a:pt x="147956" y="149226"/>
                      </a:lnTo>
                      <a:lnTo>
                        <a:pt x="259080" y="34926"/>
                      </a:lnTo>
                      <a:lnTo>
                        <a:pt x="386080" y="28574"/>
                      </a:lnTo>
                      <a:lnTo>
                        <a:pt x="397056" y="15876"/>
                      </a:lnTo>
                      <a:lnTo>
                        <a:pt x="401956" y="22226"/>
                      </a:lnTo>
                      <a:lnTo>
                        <a:pt x="4940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BEFBED6A-3096-48BF-9713-CD778E0F634C}"/>
                    </a:ext>
                  </a:extLst>
                </p:cNvPr>
                <p:cNvSpPr/>
                <p:nvPr/>
              </p:nvSpPr>
              <p:spPr>
                <a:xfrm>
                  <a:off x="23755350" y="28927294"/>
                  <a:ext cx="1526858" cy="1098682"/>
                </a:xfrm>
                <a:custGeom>
                  <a:avLst/>
                  <a:gdLst>
                    <a:gd name="connsiteX0" fmla="*/ 1036502 w 1526858"/>
                    <a:gd name="connsiteY0" fmla="*/ 0 h 1098682"/>
                    <a:gd name="connsiteX1" fmla="*/ 1108074 w 1526858"/>
                    <a:gd name="connsiteY1" fmla="*/ 89030 h 1098682"/>
                    <a:gd name="connsiteX2" fmla="*/ 1181100 w 1526858"/>
                    <a:gd name="connsiteY2" fmla="*/ 117606 h 1098682"/>
                    <a:gd name="connsiteX3" fmla="*/ 1152526 w 1526858"/>
                    <a:gd name="connsiteY3" fmla="*/ 181106 h 1098682"/>
                    <a:gd name="connsiteX4" fmla="*/ 1149350 w 1526858"/>
                    <a:gd name="connsiteY4" fmla="*/ 308106 h 1098682"/>
                    <a:gd name="connsiteX5" fmla="*/ 1241426 w 1526858"/>
                    <a:gd name="connsiteY5" fmla="*/ 327156 h 1098682"/>
                    <a:gd name="connsiteX6" fmla="*/ 1295400 w 1526858"/>
                    <a:gd name="connsiteY6" fmla="*/ 254130 h 1098682"/>
                    <a:gd name="connsiteX7" fmla="*/ 1362074 w 1526858"/>
                    <a:gd name="connsiteY7" fmla="*/ 254130 h 1098682"/>
                    <a:gd name="connsiteX8" fmla="*/ 1393826 w 1526858"/>
                    <a:gd name="connsiteY8" fmla="*/ 301756 h 1098682"/>
                    <a:gd name="connsiteX9" fmla="*/ 1499936 w 1526858"/>
                    <a:gd name="connsiteY9" fmla="*/ 301756 h 1098682"/>
                    <a:gd name="connsiteX10" fmla="*/ 1526858 w 1526858"/>
                    <a:gd name="connsiteY10" fmla="*/ 447900 h 1098682"/>
                    <a:gd name="connsiteX11" fmla="*/ 1489074 w 1526858"/>
                    <a:gd name="connsiteY11" fmla="*/ 479556 h 1098682"/>
                    <a:gd name="connsiteX12" fmla="*/ 1365250 w 1526858"/>
                    <a:gd name="connsiteY12" fmla="*/ 466856 h 1098682"/>
                    <a:gd name="connsiteX13" fmla="*/ 1282700 w 1526858"/>
                    <a:gd name="connsiteY13" fmla="*/ 524006 h 1098682"/>
                    <a:gd name="connsiteX14" fmla="*/ 1181100 w 1526858"/>
                    <a:gd name="connsiteY14" fmla="*/ 517656 h 1098682"/>
                    <a:gd name="connsiteX15" fmla="*/ 1104900 w 1526858"/>
                    <a:gd name="connsiteY15" fmla="*/ 457330 h 1098682"/>
                    <a:gd name="connsiteX16" fmla="*/ 1009650 w 1526858"/>
                    <a:gd name="connsiteY16" fmla="*/ 457330 h 1098682"/>
                    <a:gd name="connsiteX17" fmla="*/ 987426 w 1526858"/>
                    <a:gd name="connsiteY17" fmla="*/ 495430 h 1098682"/>
                    <a:gd name="connsiteX18" fmla="*/ 939800 w 1526858"/>
                    <a:gd name="connsiteY18" fmla="*/ 511306 h 1098682"/>
                    <a:gd name="connsiteX19" fmla="*/ 831850 w 1526858"/>
                    <a:gd name="connsiteY19" fmla="*/ 590682 h 1098682"/>
                    <a:gd name="connsiteX20" fmla="*/ 835026 w 1526858"/>
                    <a:gd name="connsiteY20" fmla="*/ 635130 h 1098682"/>
                    <a:gd name="connsiteX21" fmla="*/ 898526 w 1526858"/>
                    <a:gd name="connsiteY21" fmla="*/ 660530 h 1098682"/>
                    <a:gd name="connsiteX22" fmla="*/ 892174 w 1526858"/>
                    <a:gd name="connsiteY22" fmla="*/ 771656 h 1098682"/>
                    <a:gd name="connsiteX23" fmla="*/ 911226 w 1526858"/>
                    <a:gd name="connsiteY23" fmla="*/ 797056 h 1098682"/>
                    <a:gd name="connsiteX24" fmla="*/ 914400 w 1526858"/>
                    <a:gd name="connsiteY24" fmla="*/ 860556 h 1098682"/>
                    <a:gd name="connsiteX25" fmla="*/ 995226 w 1526858"/>
                    <a:gd name="connsiteY25" fmla="*/ 965332 h 1098682"/>
                    <a:gd name="connsiteX26" fmla="*/ 984250 w 1526858"/>
                    <a:gd name="connsiteY26" fmla="*/ 978030 h 1098682"/>
                    <a:gd name="connsiteX27" fmla="*/ 857250 w 1526858"/>
                    <a:gd name="connsiteY27" fmla="*/ 984382 h 1098682"/>
                    <a:gd name="connsiteX28" fmla="*/ 746126 w 1526858"/>
                    <a:gd name="connsiteY28" fmla="*/ 1098682 h 1098682"/>
                    <a:gd name="connsiteX29" fmla="*/ 605790 w 1526858"/>
                    <a:gd name="connsiteY29" fmla="*/ 1088774 h 1098682"/>
                    <a:gd name="connsiteX30" fmla="*/ 605790 w 1526858"/>
                    <a:gd name="connsiteY30" fmla="*/ 1080266 h 1098682"/>
                    <a:gd name="connsiteX31" fmla="*/ 560070 w 1526858"/>
                    <a:gd name="connsiteY31" fmla="*/ 1057406 h 1098682"/>
                    <a:gd name="connsiteX32" fmla="*/ 453390 w 1526858"/>
                    <a:gd name="connsiteY32" fmla="*/ 973586 h 1098682"/>
                    <a:gd name="connsiteX33" fmla="*/ 361950 w 1526858"/>
                    <a:gd name="connsiteY33" fmla="*/ 988826 h 1098682"/>
                    <a:gd name="connsiteX34" fmla="*/ 278130 w 1526858"/>
                    <a:gd name="connsiteY34" fmla="*/ 988826 h 1098682"/>
                    <a:gd name="connsiteX35" fmla="*/ 171450 w 1526858"/>
                    <a:gd name="connsiteY35" fmla="*/ 950726 h 1098682"/>
                    <a:gd name="connsiteX36" fmla="*/ 217170 w 1526858"/>
                    <a:gd name="connsiteY36" fmla="*/ 851666 h 1098682"/>
                    <a:gd name="connsiteX37" fmla="*/ 208670 w 1526858"/>
                    <a:gd name="connsiteY37" fmla="*/ 838916 h 1098682"/>
                    <a:gd name="connsiteX38" fmla="*/ 228600 w 1526858"/>
                    <a:gd name="connsiteY38" fmla="*/ 825630 h 1098682"/>
                    <a:gd name="connsiteX39" fmla="*/ 241300 w 1526858"/>
                    <a:gd name="connsiteY39" fmla="*/ 768482 h 1098682"/>
                    <a:gd name="connsiteX40" fmla="*/ 292100 w 1526858"/>
                    <a:gd name="connsiteY40" fmla="*/ 724030 h 1098682"/>
                    <a:gd name="connsiteX41" fmla="*/ 152400 w 1526858"/>
                    <a:gd name="connsiteY41" fmla="*/ 644656 h 1098682"/>
                    <a:gd name="connsiteX42" fmla="*/ 180974 w 1526858"/>
                    <a:gd name="connsiteY42" fmla="*/ 603382 h 1098682"/>
                    <a:gd name="connsiteX43" fmla="*/ 180974 w 1526858"/>
                    <a:gd name="connsiteY43" fmla="*/ 562106 h 1098682"/>
                    <a:gd name="connsiteX44" fmla="*/ 136526 w 1526858"/>
                    <a:gd name="connsiteY44" fmla="*/ 530356 h 1098682"/>
                    <a:gd name="connsiteX45" fmla="*/ 95250 w 1526858"/>
                    <a:gd name="connsiteY45" fmla="*/ 530356 h 1098682"/>
                    <a:gd name="connsiteX46" fmla="*/ 38100 w 1526858"/>
                    <a:gd name="connsiteY46" fmla="*/ 508130 h 1098682"/>
                    <a:gd name="connsiteX47" fmla="*/ 0 w 1526858"/>
                    <a:gd name="connsiteY47" fmla="*/ 400182 h 1098682"/>
                    <a:gd name="connsiteX48" fmla="*/ 28574 w 1526858"/>
                    <a:gd name="connsiteY48" fmla="*/ 327156 h 1098682"/>
                    <a:gd name="connsiteX49" fmla="*/ 28574 w 1526858"/>
                    <a:gd name="connsiteY49" fmla="*/ 266830 h 1098682"/>
                    <a:gd name="connsiteX50" fmla="*/ 82550 w 1526858"/>
                    <a:gd name="connsiteY50" fmla="*/ 222382 h 1098682"/>
                    <a:gd name="connsiteX51" fmla="*/ 81034 w 1526858"/>
                    <a:gd name="connsiteY51" fmla="*/ 180688 h 1098682"/>
                    <a:gd name="connsiteX52" fmla="*/ 171450 w 1526858"/>
                    <a:gd name="connsiteY52" fmla="*/ 165866 h 1098682"/>
                    <a:gd name="connsiteX53" fmla="*/ 209550 w 1526858"/>
                    <a:gd name="connsiteY53" fmla="*/ 112526 h 1098682"/>
                    <a:gd name="connsiteX54" fmla="*/ 300990 w 1526858"/>
                    <a:gd name="connsiteY54" fmla="*/ 173486 h 1098682"/>
                    <a:gd name="connsiteX55" fmla="*/ 659130 w 1526858"/>
                    <a:gd name="connsiteY55" fmla="*/ 127766 h 1098682"/>
                    <a:gd name="connsiteX56" fmla="*/ 720090 w 1526858"/>
                    <a:gd name="connsiteY56" fmla="*/ 51566 h 1098682"/>
                    <a:gd name="connsiteX57" fmla="*/ 803910 w 1526858"/>
                    <a:gd name="connsiteY57" fmla="*/ 97286 h 1098682"/>
                    <a:gd name="connsiteX58" fmla="*/ 1017270 w 1526858"/>
                    <a:gd name="connsiteY58" fmla="*/ 36326 h 1098682"/>
                    <a:gd name="connsiteX59" fmla="*/ 1036502 w 1526858"/>
                    <a:gd name="connsiteY59" fmla="*/ 0 h 1098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26858" h="1098682">
                      <a:moveTo>
                        <a:pt x="1036502" y="0"/>
                      </a:moveTo>
                      <a:lnTo>
                        <a:pt x="1108074" y="89030"/>
                      </a:lnTo>
                      <a:lnTo>
                        <a:pt x="1181100" y="117606"/>
                      </a:lnTo>
                      <a:lnTo>
                        <a:pt x="1152526" y="181106"/>
                      </a:lnTo>
                      <a:cubicBezTo>
                        <a:pt x="1151466" y="223438"/>
                        <a:pt x="1150408" y="265774"/>
                        <a:pt x="1149350" y="308106"/>
                      </a:cubicBezTo>
                      <a:lnTo>
                        <a:pt x="1241426" y="327156"/>
                      </a:lnTo>
                      <a:lnTo>
                        <a:pt x="1295400" y="254130"/>
                      </a:lnTo>
                      <a:lnTo>
                        <a:pt x="1362074" y="254130"/>
                      </a:lnTo>
                      <a:lnTo>
                        <a:pt x="1393826" y="301756"/>
                      </a:lnTo>
                      <a:lnTo>
                        <a:pt x="1499936" y="301756"/>
                      </a:lnTo>
                      <a:lnTo>
                        <a:pt x="1526858" y="447900"/>
                      </a:lnTo>
                      <a:lnTo>
                        <a:pt x="1489074" y="479556"/>
                      </a:lnTo>
                      <a:lnTo>
                        <a:pt x="1365250" y="466856"/>
                      </a:lnTo>
                      <a:lnTo>
                        <a:pt x="1282700" y="524006"/>
                      </a:lnTo>
                      <a:lnTo>
                        <a:pt x="1181100" y="517656"/>
                      </a:lnTo>
                      <a:lnTo>
                        <a:pt x="1104900" y="457330"/>
                      </a:lnTo>
                      <a:lnTo>
                        <a:pt x="1009650" y="457330"/>
                      </a:lnTo>
                      <a:lnTo>
                        <a:pt x="987426" y="495430"/>
                      </a:lnTo>
                      <a:lnTo>
                        <a:pt x="939800" y="511306"/>
                      </a:lnTo>
                      <a:lnTo>
                        <a:pt x="831850" y="590682"/>
                      </a:lnTo>
                      <a:lnTo>
                        <a:pt x="835026" y="635130"/>
                      </a:lnTo>
                      <a:lnTo>
                        <a:pt x="898526" y="660530"/>
                      </a:lnTo>
                      <a:lnTo>
                        <a:pt x="892174" y="771656"/>
                      </a:lnTo>
                      <a:lnTo>
                        <a:pt x="911226" y="797056"/>
                      </a:lnTo>
                      <a:lnTo>
                        <a:pt x="914400" y="860556"/>
                      </a:lnTo>
                      <a:lnTo>
                        <a:pt x="995226" y="965332"/>
                      </a:lnTo>
                      <a:lnTo>
                        <a:pt x="984250" y="978030"/>
                      </a:lnTo>
                      <a:lnTo>
                        <a:pt x="857250" y="984382"/>
                      </a:lnTo>
                      <a:lnTo>
                        <a:pt x="746126" y="1098682"/>
                      </a:lnTo>
                      <a:lnTo>
                        <a:pt x="605790" y="1088774"/>
                      </a:lnTo>
                      <a:lnTo>
                        <a:pt x="605790" y="1080266"/>
                      </a:lnTo>
                      <a:lnTo>
                        <a:pt x="560070" y="1057406"/>
                      </a:lnTo>
                      <a:lnTo>
                        <a:pt x="453390" y="973586"/>
                      </a:lnTo>
                      <a:lnTo>
                        <a:pt x="361950" y="988826"/>
                      </a:lnTo>
                      <a:lnTo>
                        <a:pt x="278130" y="988826"/>
                      </a:lnTo>
                      <a:lnTo>
                        <a:pt x="171450" y="950726"/>
                      </a:lnTo>
                      <a:lnTo>
                        <a:pt x="217170" y="851666"/>
                      </a:lnTo>
                      <a:lnTo>
                        <a:pt x="208670" y="838916"/>
                      </a:lnTo>
                      <a:lnTo>
                        <a:pt x="228600" y="825630"/>
                      </a:lnTo>
                      <a:lnTo>
                        <a:pt x="241300" y="768482"/>
                      </a:lnTo>
                      <a:lnTo>
                        <a:pt x="292100" y="724030"/>
                      </a:lnTo>
                      <a:lnTo>
                        <a:pt x="152400" y="644656"/>
                      </a:lnTo>
                      <a:lnTo>
                        <a:pt x="180974" y="603382"/>
                      </a:lnTo>
                      <a:lnTo>
                        <a:pt x="180974" y="562106"/>
                      </a:lnTo>
                      <a:lnTo>
                        <a:pt x="136526" y="530356"/>
                      </a:lnTo>
                      <a:lnTo>
                        <a:pt x="95250" y="530356"/>
                      </a:lnTo>
                      <a:lnTo>
                        <a:pt x="38100" y="508130"/>
                      </a:lnTo>
                      <a:lnTo>
                        <a:pt x="0" y="400182"/>
                      </a:lnTo>
                      <a:lnTo>
                        <a:pt x="28574" y="327156"/>
                      </a:lnTo>
                      <a:lnTo>
                        <a:pt x="28574" y="266830"/>
                      </a:lnTo>
                      <a:lnTo>
                        <a:pt x="82550" y="222382"/>
                      </a:lnTo>
                      <a:lnTo>
                        <a:pt x="81034" y="180688"/>
                      </a:lnTo>
                      <a:lnTo>
                        <a:pt x="171450" y="165866"/>
                      </a:lnTo>
                      <a:lnTo>
                        <a:pt x="209550" y="112526"/>
                      </a:lnTo>
                      <a:lnTo>
                        <a:pt x="300990" y="173486"/>
                      </a:lnTo>
                      <a:lnTo>
                        <a:pt x="659130" y="127766"/>
                      </a:lnTo>
                      <a:lnTo>
                        <a:pt x="720090" y="51566"/>
                      </a:lnTo>
                      <a:lnTo>
                        <a:pt x="803910" y="97286"/>
                      </a:lnTo>
                      <a:lnTo>
                        <a:pt x="1017270" y="36326"/>
                      </a:lnTo>
                      <a:lnTo>
                        <a:pt x="10365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3988BBBF-5D95-41DD-8399-A959DF01062A}"/>
                    </a:ext>
                  </a:extLst>
                </p:cNvPr>
                <p:cNvSpPr/>
                <p:nvPr/>
              </p:nvSpPr>
              <p:spPr>
                <a:xfrm>
                  <a:off x="22186502" y="29039820"/>
                  <a:ext cx="557882" cy="681356"/>
                </a:xfrm>
                <a:custGeom>
                  <a:avLst/>
                  <a:gdLst>
                    <a:gd name="connsiteX0" fmla="*/ 498238 w 557882"/>
                    <a:gd name="connsiteY0" fmla="*/ 0 h 681356"/>
                    <a:gd name="connsiteX1" fmla="*/ 557882 w 557882"/>
                    <a:gd name="connsiteY1" fmla="*/ 31952 h 681356"/>
                    <a:gd name="connsiteX2" fmla="*/ 511574 w 557882"/>
                    <a:gd name="connsiteY2" fmla="*/ 81280 h 681356"/>
                    <a:gd name="connsiteX3" fmla="*/ 546498 w 557882"/>
                    <a:gd name="connsiteY3" fmla="*/ 141604 h 681356"/>
                    <a:gd name="connsiteX4" fmla="*/ 514748 w 557882"/>
                    <a:gd name="connsiteY4" fmla="*/ 201930 h 681356"/>
                    <a:gd name="connsiteX5" fmla="*/ 530622 w 557882"/>
                    <a:gd name="connsiteY5" fmla="*/ 351156 h 681356"/>
                    <a:gd name="connsiteX6" fmla="*/ 463948 w 557882"/>
                    <a:gd name="connsiteY6" fmla="*/ 389256 h 681356"/>
                    <a:gd name="connsiteX7" fmla="*/ 467122 w 557882"/>
                    <a:gd name="connsiteY7" fmla="*/ 465456 h 681356"/>
                    <a:gd name="connsiteX8" fmla="*/ 463948 w 557882"/>
                    <a:gd name="connsiteY8" fmla="*/ 551180 h 681356"/>
                    <a:gd name="connsiteX9" fmla="*/ 413148 w 557882"/>
                    <a:gd name="connsiteY9" fmla="*/ 589280 h 681356"/>
                    <a:gd name="connsiteX10" fmla="*/ 413148 w 557882"/>
                    <a:gd name="connsiteY10" fmla="*/ 666538 h 681356"/>
                    <a:gd name="connsiteX11" fmla="*/ 390922 w 557882"/>
                    <a:gd name="connsiteY11" fmla="*/ 681356 h 681356"/>
                    <a:gd name="connsiteX12" fmla="*/ 281290 w 557882"/>
                    <a:gd name="connsiteY12" fmla="*/ 647856 h 681356"/>
                    <a:gd name="connsiteX13" fmla="*/ 279798 w 557882"/>
                    <a:gd name="connsiteY13" fmla="*/ 643256 h 681356"/>
                    <a:gd name="connsiteX14" fmla="*/ 282974 w 557882"/>
                    <a:gd name="connsiteY14" fmla="*/ 560704 h 681356"/>
                    <a:gd name="connsiteX15" fmla="*/ 248048 w 557882"/>
                    <a:gd name="connsiteY15" fmla="*/ 503556 h 681356"/>
                    <a:gd name="connsiteX16" fmla="*/ 168674 w 557882"/>
                    <a:gd name="connsiteY16" fmla="*/ 528956 h 681356"/>
                    <a:gd name="connsiteX17" fmla="*/ 40996 w 557882"/>
                    <a:gd name="connsiteY17" fmla="*/ 513546 h 681356"/>
                    <a:gd name="connsiteX18" fmla="*/ 28974 w 557882"/>
                    <a:gd name="connsiteY18" fmla="*/ 465456 h 681356"/>
                    <a:gd name="connsiteX19" fmla="*/ 121048 w 557882"/>
                    <a:gd name="connsiteY19" fmla="*/ 455930 h 681356"/>
                    <a:gd name="connsiteX20" fmla="*/ 162322 w 557882"/>
                    <a:gd name="connsiteY20" fmla="*/ 357504 h 681356"/>
                    <a:gd name="connsiteX21" fmla="*/ 108348 w 557882"/>
                    <a:gd name="connsiteY21" fmla="*/ 322580 h 681356"/>
                    <a:gd name="connsiteX22" fmla="*/ 98822 w 557882"/>
                    <a:gd name="connsiteY22" fmla="*/ 284480 h 681356"/>
                    <a:gd name="connsiteX23" fmla="*/ 0 w 557882"/>
                    <a:gd name="connsiteY23" fmla="*/ 250194 h 681356"/>
                    <a:gd name="connsiteX24" fmla="*/ 25798 w 557882"/>
                    <a:gd name="connsiteY24" fmla="*/ 167640 h 681356"/>
                    <a:gd name="connsiteX25" fmla="*/ 170578 w 557882"/>
                    <a:gd name="connsiteY25" fmla="*/ 91440 h 681356"/>
                    <a:gd name="connsiteX26" fmla="*/ 498238 w 557882"/>
                    <a:gd name="connsiteY26" fmla="*/ 0 h 681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57882" h="681356">
                      <a:moveTo>
                        <a:pt x="498238" y="0"/>
                      </a:moveTo>
                      <a:lnTo>
                        <a:pt x="557882" y="31952"/>
                      </a:lnTo>
                      <a:lnTo>
                        <a:pt x="511574" y="81280"/>
                      </a:lnTo>
                      <a:lnTo>
                        <a:pt x="546498" y="141604"/>
                      </a:lnTo>
                      <a:lnTo>
                        <a:pt x="514748" y="201930"/>
                      </a:lnTo>
                      <a:lnTo>
                        <a:pt x="530622" y="351156"/>
                      </a:lnTo>
                      <a:lnTo>
                        <a:pt x="463948" y="389256"/>
                      </a:lnTo>
                      <a:lnTo>
                        <a:pt x="467122" y="465456"/>
                      </a:lnTo>
                      <a:lnTo>
                        <a:pt x="463948" y="551180"/>
                      </a:lnTo>
                      <a:lnTo>
                        <a:pt x="413148" y="589280"/>
                      </a:lnTo>
                      <a:lnTo>
                        <a:pt x="413148" y="666538"/>
                      </a:lnTo>
                      <a:lnTo>
                        <a:pt x="390922" y="681356"/>
                      </a:lnTo>
                      <a:lnTo>
                        <a:pt x="281290" y="647856"/>
                      </a:lnTo>
                      <a:lnTo>
                        <a:pt x="279798" y="643256"/>
                      </a:lnTo>
                      <a:lnTo>
                        <a:pt x="282974" y="560704"/>
                      </a:lnTo>
                      <a:lnTo>
                        <a:pt x="248048" y="503556"/>
                      </a:lnTo>
                      <a:lnTo>
                        <a:pt x="168674" y="528956"/>
                      </a:lnTo>
                      <a:lnTo>
                        <a:pt x="40996" y="513546"/>
                      </a:lnTo>
                      <a:lnTo>
                        <a:pt x="28974" y="465456"/>
                      </a:lnTo>
                      <a:lnTo>
                        <a:pt x="121048" y="455930"/>
                      </a:lnTo>
                      <a:lnTo>
                        <a:pt x="162322" y="357504"/>
                      </a:lnTo>
                      <a:lnTo>
                        <a:pt x="108348" y="322580"/>
                      </a:lnTo>
                      <a:lnTo>
                        <a:pt x="98822" y="284480"/>
                      </a:lnTo>
                      <a:lnTo>
                        <a:pt x="0" y="250194"/>
                      </a:lnTo>
                      <a:lnTo>
                        <a:pt x="25798" y="167640"/>
                      </a:lnTo>
                      <a:lnTo>
                        <a:pt x="170578" y="91440"/>
                      </a:lnTo>
                      <a:lnTo>
                        <a:pt x="4982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E4FFDB1F-D901-4DB9-8460-3217ABA7BBB3}"/>
                    </a:ext>
                  </a:extLst>
                </p:cNvPr>
                <p:cNvSpPr/>
                <p:nvPr/>
              </p:nvSpPr>
              <p:spPr>
                <a:xfrm>
                  <a:off x="23456544" y="29107982"/>
                  <a:ext cx="381356" cy="346494"/>
                </a:xfrm>
                <a:custGeom>
                  <a:avLst/>
                  <a:gdLst>
                    <a:gd name="connsiteX0" fmla="*/ 379840 w 381356"/>
                    <a:gd name="connsiteY0" fmla="*/ 0 h 346494"/>
                    <a:gd name="connsiteX1" fmla="*/ 381356 w 381356"/>
                    <a:gd name="connsiteY1" fmla="*/ 41694 h 346494"/>
                    <a:gd name="connsiteX2" fmla="*/ 327380 w 381356"/>
                    <a:gd name="connsiteY2" fmla="*/ 86142 h 346494"/>
                    <a:gd name="connsiteX3" fmla="*/ 327380 w 381356"/>
                    <a:gd name="connsiteY3" fmla="*/ 146468 h 346494"/>
                    <a:gd name="connsiteX4" fmla="*/ 298806 w 381356"/>
                    <a:gd name="connsiteY4" fmla="*/ 219494 h 346494"/>
                    <a:gd name="connsiteX5" fmla="*/ 326892 w 381356"/>
                    <a:gd name="connsiteY5" fmla="*/ 299070 h 346494"/>
                    <a:gd name="connsiteX6" fmla="*/ 282932 w 381356"/>
                    <a:gd name="connsiteY6" fmla="*/ 330618 h 346494"/>
                    <a:gd name="connsiteX7" fmla="*/ 165456 w 381356"/>
                    <a:gd name="connsiteY7" fmla="*/ 346494 h 346494"/>
                    <a:gd name="connsiteX8" fmla="*/ 121006 w 381356"/>
                    <a:gd name="connsiteY8" fmla="*/ 340142 h 346494"/>
                    <a:gd name="connsiteX9" fmla="*/ 57506 w 381356"/>
                    <a:gd name="connsiteY9" fmla="*/ 257594 h 346494"/>
                    <a:gd name="connsiteX10" fmla="*/ 57506 w 381356"/>
                    <a:gd name="connsiteY10" fmla="*/ 168694 h 346494"/>
                    <a:gd name="connsiteX11" fmla="*/ 0 w 381356"/>
                    <a:gd name="connsiteY11" fmla="*/ 126522 h 346494"/>
                    <a:gd name="connsiteX12" fmla="*/ 9880 w 381356"/>
                    <a:gd name="connsiteY12" fmla="*/ 124242 h 346494"/>
                    <a:gd name="connsiteX13" fmla="*/ 38110 w 381356"/>
                    <a:gd name="connsiteY13" fmla="*/ 56022 h 346494"/>
                    <a:gd name="connsiteX14" fmla="*/ 379840 w 381356"/>
                    <a:gd name="connsiteY14" fmla="*/ 0 h 346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1356" h="346494">
                      <a:moveTo>
                        <a:pt x="379840" y="0"/>
                      </a:moveTo>
                      <a:lnTo>
                        <a:pt x="381356" y="41694"/>
                      </a:lnTo>
                      <a:lnTo>
                        <a:pt x="327380" y="86142"/>
                      </a:lnTo>
                      <a:lnTo>
                        <a:pt x="327380" y="146468"/>
                      </a:lnTo>
                      <a:lnTo>
                        <a:pt x="298806" y="219494"/>
                      </a:lnTo>
                      <a:lnTo>
                        <a:pt x="326892" y="299070"/>
                      </a:lnTo>
                      <a:lnTo>
                        <a:pt x="282932" y="330618"/>
                      </a:lnTo>
                      <a:lnTo>
                        <a:pt x="165456" y="346494"/>
                      </a:lnTo>
                      <a:lnTo>
                        <a:pt x="121006" y="340142"/>
                      </a:lnTo>
                      <a:lnTo>
                        <a:pt x="57506" y="257594"/>
                      </a:lnTo>
                      <a:lnTo>
                        <a:pt x="57506" y="168694"/>
                      </a:lnTo>
                      <a:lnTo>
                        <a:pt x="0" y="126522"/>
                      </a:lnTo>
                      <a:lnTo>
                        <a:pt x="9880" y="124242"/>
                      </a:lnTo>
                      <a:lnTo>
                        <a:pt x="38110" y="56022"/>
                      </a:lnTo>
                      <a:lnTo>
                        <a:pt x="3798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フリーフォーム: 図形 1133">
                  <a:extLst>
                    <a:ext uri="{FF2B5EF4-FFF2-40B4-BE49-F238E27FC236}">
                      <a16:creationId xmlns:a16="http://schemas.microsoft.com/office/drawing/2014/main" id="{7DFDB404-77FC-40BE-A950-AB7C0DD43826}"/>
                    </a:ext>
                  </a:extLst>
                </p:cNvPr>
                <p:cNvSpPr/>
                <p:nvPr/>
              </p:nvSpPr>
              <p:spPr>
                <a:xfrm>
                  <a:off x="22615528" y="29234504"/>
                  <a:ext cx="981436" cy="648274"/>
                </a:xfrm>
                <a:custGeom>
                  <a:avLst/>
                  <a:gdLst>
                    <a:gd name="connsiteX0" fmla="*/ 841016 w 981436"/>
                    <a:gd name="connsiteY0" fmla="*/ 0 h 648274"/>
                    <a:gd name="connsiteX1" fmla="*/ 898522 w 981436"/>
                    <a:gd name="connsiteY1" fmla="*/ 42172 h 648274"/>
                    <a:gd name="connsiteX2" fmla="*/ 898522 w 981436"/>
                    <a:gd name="connsiteY2" fmla="*/ 131072 h 648274"/>
                    <a:gd name="connsiteX3" fmla="*/ 962022 w 981436"/>
                    <a:gd name="connsiteY3" fmla="*/ 213620 h 648274"/>
                    <a:gd name="connsiteX4" fmla="*/ 981436 w 981436"/>
                    <a:gd name="connsiteY4" fmla="*/ 216394 h 648274"/>
                    <a:gd name="connsiteX5" fmla="*/ 981072 w 981436"/>
                    <a:gd name="connsiteY5" fmla="*/ 216796 h 648274"/>
                    <a:gd name="connsiteX6" fmla="*/ 828672 w 981436"/>
                    <a:gd name="connsiteY6" fmla="*/ 299346 h 648274"/>
                    <a:gd name="connsiteX7" fmla="*/ 793748 w 981436"/>
                    <a:gd name="connsiteY7" fmla="*/ 385072 h 648274"/>
                    <a:gd name="connsiteX8" fmla="*/ 796922 w 981436"/>
                    <a:gd name="connsiteY8" fmla="*/ 458096 h 648274"/>
                    <a:gd name="connsiteX9" fmla="*/ 666748 w 981436"/>
                    <a:gd name="connsiteY9" fmla="*/ 556520 h 648274"/>
                    <a:gd name="connsiteX10" fmla="*/ 570728 w 981436"/>
                    <a:gd name="connsiteY10" fmla="*/ 648274 h 648274"/>
                    <a:gd name="connsiteX11" fmla="*/ 442592 w 981436"/>
                    <a:gd name="connsiteY11" fmla="*/ 597796 h 648274"/>
                    <a:gd name="connsiteX12" fmla="*/ 343532 w 981436"/>
                    <a:gd name="connsiteY12" fmla="*/ 605416 h 648274"/>
                    <a:gd name="connsiteX13" fmla="*/ 130172 w 981436"/>
                    <a:gd name="connsiteY13" fmla="*/ 536836 h 648274"/>
                    <a:gd name="connsiteX14" fmla="*/ 85072 w 981436"/>
                    <a:gd name="connsiteY14" fmla="*/ 543278 h 648274"/>
                    <a:gd name="connsiteX15" fmla="*/ 69848 w 981436"/>
                    <a:gd name="connsiteY15" fmla="*/ 512072 h 648274"/>
                    <a:gd name="connsiteX16" fmla="*/ 9522 w 981436"/>
                    <a:gd name="connsiteY16" fmla="*/ 454920 h 648274"/>
                    <a:gd name="connsiteX17" fmla="*/ 0 w 981436"/>
                    <a:gd name="connsiteY17" fmla="*/ 461268 h 648274"/>
                    <a:gd name="connsiteX18" fmla="*/ 6348 w 981436"/>
                    <a:gd name="connsiteY18" fmla="*/ 451746 h 648274"/>
                    <a:gd name="connsiteX19" fmla="*/ 85722 w 981436"/>
                    <a:gd name="connsiteY19" fmla="*/ 426346 h 648274"/>
                    <a:gd name="connsiteX20" fmla="*/ 107948 w 981436"/>
                    <a:gd name="connsiteY20" fmla="*/ 394596 h 648274"/>
                    <a:gd name="connsiteX21" fmla="*/ 168272 w 981436"/>
                    <a:gd name="connsiteY21" fmla="*/ 394596 h 648274"/>
                    <a:gd name="connsiteX22" fmla="*/ 263522 w 981436"/>
                    <a:gd name="connsiteY22" fmla="*/ 270772 h 648274"/>
                    <a:gd name="connsiteX23" fmla="*/ 319772 w 981436"/>
                    <a:gd name="connsiteY23" fmla="*/ 239338 h 648274"/>
                    <a:gd name="connsiteX24" fmla="*/ 317496 w 981436"/>
                    <a:gd name="connsiteY24" fmla="*/ 242196 h 648274"/>
                    <a:gd name="connsiteX25" fmla="*/ 517522 w 981436"/>
                    <a:gd name="connsiteY25" fmla="*/ 146946 h 648274"/>
                    <a:gd name="connsiteX26" fmla="*/ 609596 w 981436"/>
                    <a:gd name="connsiteY26" fmla="*/ 42172 h 648274"/>
                    <a:gd name="connsiteX27" fmla="*/ 666748 w 981436"/>
                    <a:gd name="connsiteY27" fmla="*/ 29472 h 648274"/>
                    <a:gd name="connsiteX28" fmla="*/ 723896 w 981436"/>
                    <a:gd name="connsiteY28" fmla="*/ 80272 h 648274"/>
                    <a:gd name="connsiteX29" fmla="*/ 771522 w 981436"/>
                    <a:gd name="connsiteY29" fmla="*/ 67572 h 648274"/>
                    <a:gd name="connsiteX30" fmla="*/ 809622 w 981436"/>
                    <a:gd name="connsiteY30" fmla="*/ 7246 h 648274"/>
                    <a:gd name="connsiteX31" fmla="*/ 841016 w 981436"/>
                    <a:gd name="connsiteY31" fmla="*/ 0 h 64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81436" h="648274">
                      <a:moveTo>
                        <a:pt x="841016" y="0"/>
                      </a:moveTo>
                      <a:lnTo>
                        <a:pt x="898522" y="42172"/>
                      </a:lnTo>
                      <a:lnTo>
                        <a:pt x="898522" y="131072"/>
                      </a:lnTo>
                      <a:lnTo>
                        <a:pt x="962022" y="213620"/>
                      </a:lnTo>
                      <a:lnTo>
                        <a:pt x="981436" y="216394"/>
                      </a:lnTo>
                      <a:lnTo>
                        <a:pt x="981072" y="216796"/>
                      </a:lnTo>
                      <a:lnTo>
                        <a:pt x="828672" y="299346"/>
                      </a:lnTo>
                      <a:lnTo>
                        <a:pt x="793748" y="385072"/>
                      </a:lnTo>
                      <a:lnTo>
                        <a:pt x="796922" y="458096"/>
                      </a:lnTo>
                      <a:lnTo>
                        <a:pt x="666748" y="556520"/>
                      </a:lnTo>
                      <a:lnTo>
                        <a:pt x="570728" y="648274"/>
                      </a:lnTo>
                      <a:lnTo>
                        <a:pt x="442592" y="597796"/>
                      </a:lnTo>
                      <a:lnTo>
                        <a:pt x="343532" y="605416"/>
                      </a:lnTo>
                      <a:lnTo>
                        <a:pt x="130172" y="536836"/>
                      </a:lnTo>
                      <a:lnTo>
                        <a:pt x="85072" y="543278"/>
                      </a:lnTo>
                      <a:lnTo>
                        <a:pt x="69848" y="512072"/>
                      </a:lnTo>
                      <a:lnTo>
                        <a:pt x="9522" y="454920"/>
                      </a:lnTo>
                      <a:lnTo>
                        <a:pt x="0" y="461268"/>
                      </a:lnTo>
                      <a:lnTo>
                        <a:pt x="6348" y="451746"/>
                      </a:lnTo>
                      <a:lnTo>
                        <a:pt x="85722" y="426346"/>
                      </a:lnTo>
                      <a:lnTo>
                        <a:pt x="107948" y="394596"/>
                      </a:lnTo>
                      <a:lnTo>
                        <a:pt x="168272" y="394596"/>
                      </a:lnTo>
                      <a:lnTo>
                        <a:pt x="263522" y="270772"/>
                      </a:lnTo>
                      <a:lnTo>
                        <a:pt x="319772" y="239338"/>
                      </a:lnTo>
                      <a:lnTo>
                        <a:pt x="317496" y="242196"/>
                      </a:lnTo>
                      <a:lnTo>
                        <a:pt x="517522" y="146946"/>
                      </a:lnTo>
                      <a:lnTo>
                        <a:pt x="609596" y="42172"/>
                      </a:lnTo>
                      <a:lnTo>
                        <a:pt x="666748" y="29472"/>
                      </a:lnTo>
                      <a:lnTo>
                        <a:pt x="723896" y="80272"/>
                      </a:lnTo>
                      <a:lnTo>
                        <a:pt x="771522" y="67572"/>
                      </a:lnTo>
                      <a:lnTo>
                        <a:pt x="809622" y="7246"/>
                      </a:lnTo>
                      <a:lnTo>
                        <a:pt x="8410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5AB898A8-5135-4A54-80B4-3EAEF935967A}"/>
                    </a:ext>
                  </a:extLst>
                </p:cNvPr>
                <p:cNvSpPr/>
                <p:nvPr/>
              </p:nvSpPr>
              <p:spPr>
                <a:xfrm>
                  <a:off x="22599650" y="29071772"/>
                  <a:ext cx="481770" cy="634586"/>
                </a:xfrm>
                <a:custGeom>
                  <a:avLst/>
                  <a:gdLst>
                    <a:gd name="connsiteX0" fmla="*/ 144734 w 481770"/>
                    <a:gd name="connsiteY0" fmla="*/ 0 h 634586"/>
                    <a:gd name="connsiteX1" fmla="*/ 298450 w 481770"/>
                    <a:gd name="connsiteY1" fmla="*/ 82348 h 634586"/>
                    <a:gd name="connsiteX2" fmla="*/ 481770 w 481770"/>
                    <a:gd name="connsiteY2" fmla="*/ 94990 h 634586"/>
                    <a:gd name="connsiteX3" fmla="*/ 469900 w 481770"/>
                    <a:gd name="connsiteY3" fmla="*/ 233478 h 634586"/>
                    <a:gd name="connsiteX4" fmla="*/ 335650 w 481770"/>
                    <a:gd name="connsiteY4" fmla="*/ 402070 h 634586"/>
                    <a:gd name="connsiteX5" fmla="*/ 279400 w 481770"/>
                    <a:gd name="connsiteY5" fmla="*/ 433504 h 634586"/>
                    <a:gd name="connsiteX6" fmla="*/ 184150 w 481770"/>
                    <a:gd name="connsiteY6" fmla="*/ 557328 h 634586"/>
                    <a:gd name="connsiteX7" fmla="*/ 123826 w 481770"/>
                    <a:gd name="connsiteY7" fmla="*/ 557328 h 634586"/>
                    <a:gd name="connsiteX8" fmla="*/ 101600 w 481770"/>
                    <a:gd name="connsiteY8" fmla="*/ 589078 h 634586"/>
                    <a:gd name="connsiteX9" fmla="*/ 22226 w 481770"/>
                    <a:gd name="connsiteY9" fmla="*/ 614478 h 634586"/>
                    <a:gd name="connsiteX10" fmla="*/ 15878 w 481770"/>
                    <a:gd name="connsiteY10" fmla="*/ 624000 h 634586"/>
                    <a:gd name="connsiteX11" fmla="*/ 0 w 481770"/>
                    <a:gd name="connsiteY11" fmla="*/ 634586 h 634586"/>
                    <a:gd name="connsiteX12" fmla="*/ 0 w 481770"/>
                    <a:gd name="connsiteY12" fmla="*/ 557328 h 634586"/>
                    <a:gd name="connsiteX13" fmla="*/ 50800 w 481770"/>
                    <a:gd name="connsiteY13" fmla="*/ 519228 h 634586"/>
                    <a:gd name="connsiteX14" fmla="*/ 53974 w 481770"/>
                    <a:gd name="connsiteY14" fmla="*/ 433504 h 634586"/>
                    <a:gd name="connsiteX15" fmla="*/ 50800 w 481770"/>
                    <a:gd name="connsiteY15" fmla="*/ 357304 h 634586"/>
                    <a:gd name="connsiteX16" fmla="*/ 117474 w 481770"/>
                    <a:gd name="connsiteY16" fmla="*/ 319204 h 634586"/>
                    <a:gd name="connsiteX17" fmla="*/ 101600 w 481770"/>
                    <a:gd name="connsiteY17" fmla="*/ 169978 h 634586"/>
                    <a:gd name="connsiteX18" fmla="*/ 133350 w 481770"/>
                    <a:gd name="connsiteY18" fmla="*/ 109652 h 634586"/>
                    <a:gd name="connsiteX19" fmla="*/ 98426 w 481770"/>
                    <a:gd name="connsiteY19" fmla="*/ 49328 h 634586"/>
                    <a:gd name="connsiteX20" fmla="*/ 144734 w 481770"/>
                    <a:gd name="connsiteY20" fmla="*/ 0 h 63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81770" h="634586">
                      <a:moveTo>
                        <a:pt x="144734" y="0"/>
                      </a:moveTo>
                      <a:lnTo>
                        <a:pt x="298450" y="82348"/>
                      </a:lnTo>
                      <a:lnTo>
                        <a:pt x="481770" y="94990"/>
                      </a:lnTo>
                      <a:lnTo>
                        <a:pt x="469900" y="233478"/>
                      </a:lnTo>
                      <a:lnTo>
                        <a:pt x="335650" y="402070"/>
                      </a:lnTo>
                      <a:lnTo>
                        <a:pt x="279400" y="433504"/>
                      </a:lnTo>
                      <a:lnTo>
                        <a:pt x="184150" y="557328"/>
                      </a:lnTo>
                      <a:lnTo>
                        <a:pt x="123826" y="557328"/>
                      </a:lnTo>
                      <a:lnTo>
                        <a:pt x="101600" y="589078"/>
                      </a:lnTo>
                      <a:lnTo>
                        <a:pt x="22226" y="614478"/>
                      </a:lnTo>
                      <a:lnTo>
                        <a:pt x="15878" y="624000"/>
                      </a:lnTo>
                      <a:lnTo>
                        <a:pt x="0" y="634586"/>
                      </a:lnTo>
                      <a:lnTo>
                        <a:pt x="0" y="557328"/>
                      </a:lnTo>
                      <a:lnTo>
                        <a:pt x="50800" y="519228"/>
                      </a:lnTo>
                      <a:lnTo>
                        <a:pt x="53974" y="433504"/>
                      </a:lnTo>
                      <a:lnTo>
                        <a:pt x="50800" y="357304"/>
                      </a:lnTo>
                      <a:lnTo>
                        <a:pt x="117474" y="319204"/>
                      </a:lnTo>
                      <a:lnTo>
                        <a:pt x="101600" y="169978"/>
                      </a:lnTo>
                      <a:lnTo>
                        <a:pt x="133350" y="109652"/>
                      </a:lnTo>
                      <a:lnTo>
                        <a:pt x="98426" y="49328"/>
                      </a:lnTo>
                      <a:lnTo>
                        <a:pt x="144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47C950DF-38EF-492C-804B-3FE1C8344D09}"/>
                    </a:ext>
                  </a:extLst>
                </p:cNvPr>
                <p:cNvSpPr/>
                <p:nvPr/>
              </p:nvSpPr>
              <p:spPr>
                <a:xfrm>
                  <a:off x="23186256" y="29407052"/>
                  <a:ext cx="861194" cy="699568"/>
                </a:xfrm>
                <a:custGeom>
                  <a:avLst/>
                  <a:gdLst>
                    <a:gd name="connsiteX0" fmla="*/ 597180 w 861194"/>
                    <a:gd name="connsiteY0" fmla="*/ 0 h 699568"/>
                    <a:gd name="connsiteX1" fmla="*/ 607194 w 861194"/>
                    <a:gd name="connsiteY1" fmla="*/ 28372 h 699568"/>
                    <a:gd name="connsiteX2" fmla="*/ 664344 w 861194"/>
                    <a:gd name="connsiteY2" fmla="*/ 50598 h 699568"/>
                    <a:gd name="connsiteX3" fmla="*/ 705620 w 861194"/>
                    <a:gd name="connsiteY3" fmla="*/ 50598 h 699568"/>
                    <a:gd name="connsiteX4" fmla="*/ 750068 w 861194"/>
                    <a:gd name="connsiteY4" fmla="*/ 82348 h 699568"/>
                    <a:gd name="connsiteX5" fmla="*/ 750068 w 861194"/>
                    <a:gd name="connsiteY5" fmla="*/ 123624 h 699568"/>
                    <a:gd name="connsiteX6" fmla="*/ 721494 w 861194"/>
                    <a:gd name="connsiteY6" fmla="*/ 164898 h 699568"/>
                    <a:gd name="connsiteX7" fmla="*/ 861194 w 861194"/>
                    <a:gd name="connsiteY7" fmla="*/ 244272 h 699568"/>
                    <a:gd name="connsiteX8" fmla="*/ 810394 w 861194"/>
                    <a:gd name="connsiteY8" fmla="*/ 288724 h 699568"/>
                    <a:gd name="connsiteX9" fmla="*/ 797694 w 861194"/>
                    <a:gd name="connsiteY9" fmla="*/ 345872 h 699568"/>
                    <a:gd name="connsiteX10" fmla="*/ 777764 w 861194"/>
                    <a:gd name="connsiteY10" fmla="*/ 359158 h 699568"/>
                    <a:gd name="connsiteX11" fmla="*/ 755784 w 861194"/>
                    <a:gd name="connsiteY11" fmla="*/ 326188 h 699568"/>
                    <a:gd name="connsiteX12" fmla="*/ 679584 w 861194"/>
                    <a:gd name="connsiteY12" fmla="*/ 333808 h 699568"/>
                    <a:gd name="connsiteX13" fmla="*/ 534804 w 861194"/>
                    <a:gd name="connsiteY13" fmla="*/ 410008 h 699568"/>
                    <a:gd name="connsiteX14" fmla="*/ 527184 w 861194"/>
                    <a:gd name="connsiteY14" fmla="*/ 486208 h 699568"/>
                    <a:gd name="connsiteX15" fmla="*/ 443364 w 861194"/>
                    <a:gd name="connsiteY15" fmla="*/ 486208 h 699568"/>
                    <a:gd name="connsiteX16" fmla="*/ 435744 w 861194"/>
                    <a:gd name="connsiteY16" fmla="*/ 539548 h 699568"/>
                    <a:gd name="connsiteX17" fmla="*/ 329064 w 861194"/>
                    <a:gd name="connsiteY17" fmla="*/ 554788 h 699568"/>
                    <a:gd name="connsiteX18" fmla="*/ 329064 w 861194"/>
                    <a:gd name="connsiteY18" fmla="*/ 615748 h 699568"/>
                    <a:gd name="connsiteX19" fmla="*/ 283344 w 861194"/>
                    <a:gd name="connsiteY19" fmla="*/ 691948 h 699568"/>
                    <a:gd name="connsiteX20" fmla="*/ 207144 w 861194"/>
                    <a:gd name="connsiteY20" fmla="*/ 699568 h 699568"/>
                    <a:gd name="connsiteX21" fmla="*/ 123324 w 861194"/>
                    <a:gd name="connsiteY21" fmla="*/ 524308 h 699568"/>
                    <a:gd name="connsiteX22" fmla="*/ 0 w 861194"/>
                    <a:gd name="connsiteY22" fmla="*/ 475726 h 699568"/>
                    <a:gd name="connsiteX23" fmla="*/ 96020 w 861194"/>
                    <a:gd name="connsiteY23" fmla="*/ 383972 h 699568"/>
                    <a:gd name="connsiteX24" fmla="*/ 226194 w 861194"/>
                    <a:gd name="connsiteY24" fmla="*/ 285548 h 699568"/>
                    <a:gd name="connsiteX25" fmla="*/ 223020 w 861194"/>
                    <a:gd name="connsiteY25" fmla="*/ 212524 h 699568"/>
                    <a:gd name="connsiteX26" fmla="*/ 257944 w 861194"/>
                    <a:gd name="connsiteY26" fmla="*/ 126798 h 699568"/>
                    <a:gd name="connsiteX27" fmla="*/ 410344 w 861194"/>
                    <a:gd name="connsiteY27" fmla="*/ 44248 h 699568"/>
                    <a:gd name="connsiteX28" fmla="*/ 410708 w 861194"/>
                    <a:gd name="connsiteY28" fmla="*/ 43846 h 699568"/>
                    <a:gd name="connsiteX29" fmla="*/ 435744 w 861194"/>
                    <a:gd name="connsiteY29" fmla="*/ 47424 h 699568"/>
                    <a:gd name="connsiteX30" fmla="*/ 553220 w 861194"/>
                    <a:gd name="connsiteY30" fmla="*/ 31548 h 699568"/>
                    <a:gd name="connsiteX31" fmla="*/ 597180 w 861194"/>
                    <a:gd name="connsiteY31" fmla="*/ 0 h 699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861194" h="699568">
                      <a:moveTo>
                        <a:pt x="597180" y="0"/>
                      </a:moveTo>
                      <a:lnTo>
                        <a:pt x="607194" y="28372"/>
                      </a:lnTo>
                      <a:lnTo>
                        <a:pt x="664344" y="50598"/>
                      </a:lnTo>
                      <a:lnTo>
                        <a:pt x="705620" y="50598"/>
                      </a:lnTo>
                      <a:lnTo>
                        <a:pt x="750068" y="82348"/>
                      </a:lnTo>
                      <a:lnTo>
                        <a:pt x="750068" y="123624"/>
                      </a:lnTo>
                      <a:lnTo>
                        <a:pt x="721494" y="164898"/>
                      </a:lnTo>
                      <a:lnTo>
                        <a:pt x="861194" y="244272"/>
                      </a:lnTo>
                      <a:lnTo>
                        <a:pt x="810394" y="288724"/>
                      </a:lnTo>
                      <a:lnTo>
                        <a:pt x="797694" y="345872"/>
                      </a:lnTo>
                      <a:lnTo>
                        <a:pt x="777764" y="359158"/>
                      </a:lnTo>
                      <a:lnTo>
                        <a:pt x="755784" y="326188"/>
                      </a:lnTo>
                      <a:lnTo>
                        <a:pt x="679584" y="333808"/>
                      </a:lnTo>
                      <a:lnTo>
                        <a:pt x="534804" y="410008"/>
                      </a:lnTo>
                      <a:lnTo>
                        <a:pt x="527184" y="486208"/>
                      </a:lnTo>
                      <a:lnTo>
                        <a:pt x="443364" y="486208"/>
                      </a:lnTo>
                      <a:lnTo>
                        <a:pt x="435744" y="539548"/>
                      </a:lnTo>
                      <a:lnTo>
                        <a:pt x="329064" y="554788"/>
                      </a:lnTo>
                      <a:lnTo>
                        <a:pt x="329064" y="615748"/>
                      </a:lnTo>
                      <a:lnTo>
                        <a:pt x="283344" y="691948"/>
                      </a:lnTo>
                      <a:lnTo>
                        <a:pt x="207144" y="699568"/>
                      </a:lnTo>
                      <a:lnTo>
                        <a:pt x="123324" y="524308"/>
                      </a:lnTo>
                      <a:lnTo>
                        <a:pt x="0" y="475726"/>
                      </a:lnTo>
                      <a:lnTo>
                        <a:pt x="96020" y="383972"/>
                      </a:lnTo>
                      <a:lnTo>
                        <a:pt x="226194" y="285548"/>
                      </a:lnTo>
                      <a:lnTo>
                        <a:pt x="223020" y="212524"/>
                      </a:lnTo>
                      <a:lnTo>
                        <a:pt x="257944" y="126798"/>
                      </a:lnTo>
                      <a:lnTo>
                        <a:pt x="410344" y="44248"/>
                      </a:lnTo>
                      <a:lnTo>
                        <a:pt x="410708" y="43846"/>
                      </a:lnTo>
                      <a:lnTo>
                        <a:pt x="435744" y="47424"/>
                      </a:lnTo>
                      <a:lnTo>
                        <a:pt x="553220" y="31548"/>
                      </a:lnTo>
                      <a:lnTo>
                        <a:pt x="5971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15C32D64-CB15-4FC5-B9F9-A70E5DC168E1}"/>
                    </a:ext>
                  </a:extLst>
                </p:cNvPr>
                <p:cNvSpPr/>
                <p:nvPr/>
              </p:nvSpPr>
              <p:spPr>
                <a:xfrm>
                  <a:off x="21958300" y="29543376"/>
                  <a:ext cx="511176" cy="606424"/>
                </a:xfrm>
                <a:custGeom>
                  <a:avLst/>
                  <a:gdLst>
                    <a:gd name="connsiteX0" fmla="*/ 476250 w 511176"/>
                    <a:gd name="connsiteY0" fmla="*/ 0 h 606424"/>
                    <a:gd name="connsiteX1" fmla="*/ 511176 w 511176"/>
                    <a:gd name="connsiteY1" fmla="*/ 57148 h 606424"/>
                    <a:gd name="connsiteX2" fmla="*/ 508000 w 511176"/>
                    <a:gd name="connsiteY2" fmla="*/ 139700 h 606424"/>
                    <a:gd name="connsiteX3" fmla="*/ 509492 w 511176"/>
                    <a:gd name="connsiteY3" fmla="*/ 144300 h 606424"/>
                    <a:gd name="connsiteX4" fmla="*/ 504824 w 511176"/>
                    <a:gd name="connsiteY4" fmla="*/ 142874 h 606424"/>
                    <a:gd name="connsiteX5" fmla="*/ 466724 w 511176"/>
                    <a:gd name="connsiteY5" fmla="*/ 273048 h 606424"/>
                    <a:gd name="connsiteX6" fmla="*/ 396876 w 511176"/>
                    <a:gd name="connsiteY6" fmla="*/ 295274 h 606424"/>
                    <a:gd name="connsiteX7" fmla="*/ 273050 w 511176"/>
                    <a:gd name="connsiteY7" fmla="*/ 384174 h 606424"/>
                    <a:gd name="connsiteX8" fmla="*/ 263524 w 511176"/>
                    <a:gd name="connsiteY8" fmla="*/ 473074 h 606424"/>
                    <a:gd name="connsiteX9" fmla="*/ 267834 w 511176"/>
                    <a:gd name="connsiteY9" fmla="*/ 478308 h 606424"/>
                    <a:gd name="connsiteX10" fmla="*/ 180976 w 511176"/>
                    <a:gd name="connsiteY10" fmla="*/ 523874 h 606424"/>
                    <a:gd name="connsiteX11" fmla="*/ 120650 w 511176"/>
                    <a:gd name="connsiteY11" fmla="*/ 606424 h 606424"/>
                    <a:gd name="connsiteX12" fmla="*/ 22224 w 511176"/>
                    <a:gd name="connsiteY12" fmla="*/ 574674 h 606424"/>
                    <a:gd name="connsiteX13" fmla="*/ 20816 w 511176"/>
                    <a:gd name="connsiteY13" fmla="*/ 576484 h 606424"/>
                    <a:gd name="connsiteX14" fmla="*/ 0 w 511176"/>
                    <a:gd name="connsiteY14" fmla="*/ 530224 h 606424"/>
                    <a:gd name="connsiteX15" fmla="*/ 85724 w 511176"/>
                    <a:gd name="connsiteY15" fmla="*/ 463548 h 606424"/>
                    <a:gd name="connsiteX16" fmla="*/ 95250 w 511176"/>
                    <a:gd name="connsiteY16" fmla="*/ 301624 h 606424"/>
                    <a:gd name="connsiteX17" fmla="*/ 171450 w 511176"/>
                    <a:gd name="connsiteY17" fmla="*/ 288924 h 606424"/>
                    <a:gd name="connsiteX18" fmla="*/ 222250 w 511176"/>
                    <a:gd name="connsiteY18" fmla="*/ 187324 h 606424"/>
                    <a:gd name="connsiteX19" fmla="*/ 152400 w 511176"/>
                    <a:gd name="connsiteY19" fmla="*/ 168274 h 606424"/>
                    <a:gd name="connsiteX20" fmla="*/ 82550 w 511176"/>
                    <a:gd name="connsiteY20" fmla="*/ 123824 h 606424"/>
                    <a:gd name="connsiteX21" fmla="*/ 56118 w 511176"/>
                    <a:gd name="connsiteY21" fmla="*/ 89046 h 606424"/>
                    <a:gd name="connsiteX22" fmla="*/ 117476 w 511176"/>
                    <a:gd name="connsiteY22" fmla="*/ 6348 h 606424"/>
                    <a:gd name="connsiteX23" fmla="*/ 206376 w 511176"/>
                    <a:gd name="connsiteY23" fmla="*/ 53974 h 606424"/>
                    <a:gd name="connsiteX24" fmla="*/ 254000 w 511176"/>
                    <a:gd name="connsiteY24" fmla="*/ 53974 h 606424"/>
                    <a:gd name="connsiteX25" fmla="*/ 273050 w 511176"/>
                    <a:gd name="connsiteY25" fmla="*/ 25400 h 606424"/>
                    <a:gd name="connsiteX26" fmla="*/ 269198 w 511176"/>
                    <a:gd name="connsiteY26" fmla="*/ 9990 h 606424"/>
                    <a:gd name="connsiteX27" fmla="*/ 396876 w 511176"/>
                    <a:gd name="connsiteY27" fmla="*/ 25400 h 606424"/>
                    <a:gd name="connsiteX28" fmla="*/ 476250 w 511176"/>
                    <a:gd name="connsiteY28" fmla="*/ 0 h 606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1176" h="606424">
                      <a:moveTo>
                        <a:pt x="476250" y="0"/>
                      </a:moveTo>
                      <a:lnTo>
                        <a:pt x="511176" y="57148"/>
                      </a:lnTo>
                      <a:lnTo>
                        <a:pt x="508000" y="139700"/>
                      </a:lnTo>
                      <a:lnTo>
                        <a:pt x="509492" y="144300"/>
                      </a:lnTo>
                      <a:lnTo>
                        <a:pt x="504824" y="142874"/>
                      </a:lnTo>
                      <a:lnTo>
                        <a:pt x="466724" y="273048"/>
                      </a:lnTo>
                      <a:lnTo>
                        <a:pt x="396876" y="295274"/>
                      </a:lnTo>
                      <a:lnTo>
                        <a:pt x="273050" y="384174"/>
                      </a:lnTo>
                      <a:lnTo>
                        <a:pt x="263524" y="473074"/>
                      </a:lnTo>
                      <a:lnTo>
                        <a:pt x="267834" y="478308"/>
                      </a:lnTo>
                      <a:lnTo>
                        <a:pt x="180976" y="523874"/>
                      </a:lnTo>
                      <a:lnTo>
                        <a:pt x="120650" y="606424"/>
                      </a:lnTo>
                      <a:lnTo>
                        <a:pt x="22224" y="574674"/>
                      </a:lnTo>
                      <a:lnTo>
                        <a:pt x="20816" y="576484"/>
                      </a:lnTo>
                      <a:lnTo>
                        <a:pt x="0" y="530224"/>
                      </a:lnTo>
                      <a:lnTo>
                        <a:pt x="85724" y="463548"/>
                      </a:lnTo>
                      <a:lnTo>
                        <a:pt x="95250" y="301624"/>
                      </a:lnTo>
                      <a:lnTo>
                        <a:pt x="171450" y="288924"/>
                      </a:lnTo>
                      <a:lnTo>
                        <a:pt x="222250" y="187324"/>
                      </a:lnTo>
                      <a:lnTo>
                        <a:pt x="152400" y="168274"/>
                      </a:lnTo>
                      <a:lnTo>
                        <a:pt x="82550" y="123824"/>
                      </a:lnTo>
                      <a:lnTo>
                        <a:pt x="56118" y="89046"/>
                      </a:lnTo>
                      <a:lnTo>
                        <a:pt x="117476" y="6348"/>
                      </a:lnTo>
                      <a:lnTo>
                        <a:pt x="206376" y="53974"/>
                      </a:lnTo>
                      <a:lnTo>
                        <a:pt x="254000" y="53974"/>
                      </a:lnTo>
                      <a:lnTo>
                        <a:pt x="273050" y="25400"/>
                      </a:lnTo>
                      <a:lnTo>
                        <a:pt x="269198" y="9990"/>
                      </a:lnTo>
                      <a:lnTo>
                        <a:pt x="396876" y="25400"/>
                      </a:lnTo>
                      <a:lnTo>
                        <a:pt x="4762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DD5AF8D0-080A-4EE3-A4AB-0B5371B57FC1}"/>
                  </a:ext>
                </a:extLst>
              </p:cNvPr>
              <p:cNvSpPr/>
              <p:nvPr/>
            </p:nvSpPr>
            <p:spPr>
              <a:xfrm>
                <a:off x="21275040" y="28758862"/>
                <a:ext cx="4232910" cy="2048798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正方形/長方形 1117">
                <a:extLst>
                  <a:ext uri="{FF2B5EF4-FFF2-40B4-BE49-F238E27FC236}">
                    <a16:creationId xmlns:a16="http://schemas.microsoft.com/office/drawing/2014/main" id="{F144D3E2-FC85-4E0B-B7BE-8164B4E8E05F}"/>
                  </a:ext>
                </a:extLst>
              </p:cNvPr>
              <p:cNvSpPr/>
              <p:nvPr/>
            </p:nvSpPr>
            <p:spPr>
              <a:xfrm>
                <a:off x="23053940" y="29309888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　取</a:t>
                </a:r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0CEACA2B-DB53-4143-9008-CF0A6E6B1615}"/>
                </a:ext>
              </a:extLst>
            </p:cNvPr>
            <p:cNvGrpSpPr/>
            <p:nvPr/>
          </p:nvGrpSpPr>
          <p:grpSpPr>
            <a:xfrm>
              <a:off x="16824960" y="25958800"/>
              <a:ext cx="5207040" cy="7660640"/>
              <a:chOff x="16824960" y="25958800"/>
              <a:chExt cx="5207040" cy="7660640"/>
            </a:xfrm>
          </p:grpSpPr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58667D0D-556D-4AA3-AF76-3DD61096FEA0}"/>
                  </a:ext>
                </a:extLst>
              </p:cNvPr>
              <p:cNvGrpSpPr/>
              <p:nvPr/>
            </p:nvGrpSpPr>
            <p:grpSpPr>
              <a:xfrm>
                <a:off x="16824960" y="28813124"/>
                <a:ext cx="5053964" cy="4806316"/>
                <a:chOff x="16824960" y="28813124"/>
                <a:chExt cx="5053964" cy="4806316"/>
              </a:xfrm>
            </p:grpSpPr>
            <p:grpSp>
              <p:nvGrpSpPr>
                <p:cNvPr id="1098" name="グループ化 1097">
                  <a:extLst>
                    <a:ext uri="{FF2B5EF4-FFF2-40B4-BE49-F238E27FC236}">
                      <a16:creationId xmlns:a16="http://schemas.microsoft.com/office/drawing/2014/main" id="{B2C27DFC-7FC8-4FE6-90F0-C03597B18560}"/>
                    </a:ext>
                  </a:extLst>
                </p:cNvPr>
                <p:cNvGrpSpPr/>
                <p:nvPr/>
              </p:nvGrpSpPr>
              <p:grpSpPr>
                <a:xfrm>
                  <a:off x="16824960" y="28813124"/>
                  <a:ext cx="5053964" cy="4806316"/>
                  <a:chOff x="16824960" y="28813124"/>
                  <a:chExt cx="5053964" cy="4806316"/>
                </a:xfrm>
              </p:grpSpPr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6B691EFE-F2F3-4B69-BE84-298E17B52DD8}"/>
                      </a:ext>
                    </a:extLst>
                  </p:cNvPr>
                  <p:cNvSpPr/>
                  <p:nvPr/>
                </p:nvSpPr>
                <p:spPr>
                  <a:xfrm>
                    <a:off x="19578860" y="29131910"/>
                    <a:ext cx="1084040" cy="1290940"/>
                  </a:xfrm>
                  <a:custGeom>
                    <a:avLst/>
                    <a:gdLst>
                      <a:gd name="connsiteX0" fmla="*/ 996212 w 1084040"/>
                      <a:gd name="connsiteY0" fmla="*/ 0 h 1290940"/>
                      <a:gd name="connsiteX1" fmla="*/ 1007840 w 1084040"/>
                      <a:gd name="connsiteY1" fmla="*/ 186040 h 1290940"/>
                      <a:gd name="connsiteX2" fmla="*/ 1084040 w 1084040"/>
                      <a:gd name="connsiteY2" fmla="*/ 262240 h 1290940"/>
                      <a:gd name="connsiteX3" fmla="*/ 887190 w 1084040"/>
                      <a:gd name="connsiteY3" fmla="*/ 433690 h 1290940"/>
                      <a:gd name="connsiteX4" fmla="*/ 937990 w 1084040"/>
                      <a:gd name="connsiteY4" fmla="*/ 516240 h 1290940"/>
                      <a:gd name="connsiteX5" fmla="*/ 874490 w 1084040"/>
                      <a:gd name="connsiteY5" fmla="*/ 573390 h 1290940"/>
                      <a:gd name="connsiteX6" fmla="*/ 893540 w 1084040"/>
                      <a:gd name="connsiteY6" fmla="*/ 643240 h 1290940"/>
                      <a:gd name="connsiteX7" fmla="*/ 899890 w 1084040"/>
                      <a:gd name="connsiteY7" fmla="*/ 713090 h 1290940"/>
                      <a:gd name="connsiteX8" fmla="*/ 791940 w 1084040"/>
                      <a:gd name="connsiteY8" fmla="*/ 751190 h 1290940"/>
                      <a:gd name="connsiteX9" fmla="*/ 791940 w 1084040"/>
                      <a:gd name="connsiteY9" fmla="*/ 808340 h 1290940"/>
                      <a:gd name="connsiteX10" fmla="*/ 696690 w 1084040"/>
                      <a:gd name="connsiteY10" fmla="*/ 808340 h 1290940"/>
                      <a:gd name="connsiteX11" fmla="*/ 626840 w 1084040"/>
                      <a:gd name="connsiteY11" fmla="*/ 1036940 h 1290940"/>
                      <a:gd name="connsiteX12" fmla="*/ 550640 w 1084040"/>
                      <a:gd name="connsiteY12" fmla="*/ 1106790 h 1290940"/>
                      <a:gd name="connsiteX13" fmla="*/ 506190 w 1084040"/>
                      <a:gd name="connsiteY13" fmla="*/ 1227440 h 1290940"/>
                      <a:gd name="connsiteX14" fmla="*/ 372840 w 1084040"/>
                      <a:gd name="connsiteY14" fmla="*/ 1290940 h 1290940"/>
                      <a:gd name="connsiteX15" fmla="*/ 277590 w 1084040"/>
                      <a:gd name="connsiteY15" fmla="*/ 1271890 h 1290940"/>
                      <a:gd name="connsiteX16" fmla="*/ 220440 w 1084040"/>
                      <a:gd name="connsiteY16" fmla="*/ 1138540 h 1290940"/>
                      <a:gd name="connsiteX17" fmla="*/ 169640 w 1084040"/>
                      <a:gd name="connsiteY17" fmla="*/ 1125840 h 1290940"/>
                      <a:gd name="connsiteX18" fmla="*/ 48990 w 1084040"/>
                      <a:gd name="connsiteY18" fmla="*/ 1100440 h 1290940"/>
                      <a:gd name="connsiteX19" fmla="*/ 0 w 1084040"/>
                      <a:gd name="connsiteY19" fmla="*/ 907982 h 1290940"/>
                      <a:gd name="connsiteX20" fmla="*/ 33116 w 1084040"/>
                      <a:gd name="connsiteY20" fmla="*/ 890890 h 1290940"/>
                      <a:gd name="connsiteX21" fmla="*/ 195040 w 1084040"/>
                      <a:gd name="connsiteY21" fmla="*/ 833738 h 1290940"/>
                      <a:gd name="connsiteX22" fmla="*/ 271240 w 1084040"/>
                      <a:gd name="connsiteY22" fmla="*/ 690866 h 1290940"/>
                      <a:gd name="connsiteX23" fmla="*/ 299816 w 1084040"/>
                      <a:gd name="connsiteY23" fmla="*/ 452738 h 1290940"/>
                      <a:gd name="connsiteX24" fmla="*/ 156940 w 1084040"/>
                      <a:gd name="connsiteY24" fmla="*/ 300338 h 1290940"/>
                      <a:gd name="connsiteX25" fmla="*/ 309340 w 1084040"/>
                      <a:gd name="connsiteY25" fmla="*/ 243190 h 1290940"/>
                      <a:gd name="connsiteX26" fmla="*/ 452216 w 1084040"/>
                      <a:gd name="connsiteY26" fmla="*/ 271766 h 1290940"/>
                      <a:gd name="connsiteX27" fmla="*/ 556990 w 1084040"/>
                      <a:gd name="connsiteY27" fmla="*/ 243190 h 1290940"/>
                      <a:gd name="connsiteX28" fmla="*/ 490316 w 1084040"/>
                      <a:gd name="connsiteY28" fmla="*/ 138414 h 1290940"/>
                      <a:gd name="connsiteX29" fmla="*/ 633190 w 1084040"/>
                      <a:gd name="connsiteY29" fmla="*/ 119366 h 1290940"/>
                      <a:gd name="connsiteX30" fmla="*/ 737964 w 1084040"/>
                      <a:gd name="connsiteY30" fmla="*/ 5066 h 1290940"/>
                      <a:gd name="connsiteX31" fmla="*/ 996212 w 1084040"/>
                      <a:gd name="connsiteY31" fmla="*/ 0 h 1290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084040" h="1290940">
                        <a:moveTo>
                          <a:pt x="996212" y="0"/>
                        </a:moveTo>
                        <a:lnTo>
                          <a:pt x="1007840" y="186040"/>
                        </a:lnTo>
                        <a:lnTo>
                          <a:pt x="1084040" y="262240"/>
                        </a:lnTo>
                        <a:lnTo>
                          <a:pt x="887190" y="433690"/>
                        </a:lnTo>
                        <a:lnTo>
                          <a:pt x="937990" y="516240"/>
                        </a:lnTo>
                        <a:lnTo>
                          <a:pt x="874490" y="573390"/>
                        </a:lnTo>
                        <a:lnTo>
                          <a:pt x="893540" y="643240"/>
                        </a:lnTo>
                        <a:lnTo>
                          <a:pt x="899890" y="713090"/>
                        </a:lnTo>
                        <a:lnTo>
                          <a:pt x="791940" y="751190"/>
                        </a:lnTo>
                        <a:lnTo>
                          <a:pt x="791940" y="808340"/>
                        </a:lnTo>
                        <a:lnTo>
                          <a:pt x="696690" y="808340"/>
                        </a:lnTo>
                        <a:lnTo>
                          <a:pt x="626840" y="1036940"/>
                        </a:lnTo>
                        <a:lnTo>
                          <a:pt x="550640" y="1106790"/>
                        </a:lnTo>
                        <a:lnTo>
                          <a:pt x="506190" y="1227440"/>
                        </a:lnTo>
                        <a:lnTo>
                          <a:pt x="372840" y="1290940"/>
                        </a:lnTo>
                        <a:lnTo>
                          <a:pt x="277590" y="1271890"/>
                        </a:lnTo>
                        <a:lnTo>
                          <a:pt x="220440" y="1138540"/>
                        </a:lnTo>
                        <a:lnTo>
                          <a:pt x="169640" y="1125840"/>
                        </a:lnTo>
                        <a:lnTo>
                          <a:pt x="48990" y="1100440"/>
                        </a:lnTo>
                        <a:lnTo>
                          <a:pt x="0" y="907982"/>
                        </a:lnTo>
                        <a:lnTo>
                          <a:pt x="33116" y="890890"/>
                        </a:lnTo>
                        <a:lnTo>
                          <a:pt x="195040" y="833738"/>
                        </a:lnTo>
                        <a:lnTo>
                          <a:pt x="271240" y="690866"/>
                        </a:lnTo>
                        <a:lnTo>
                          <a:pt x="299816" y="452738"/>
                        </a:lnTo>
                        <a:lnTo>
                          <a:pt x="156940" y="300338"/>
                        </a:lnTo>
                        <a:lnTo>
                          <a:pt x="309340" y="243190"/>
                        </a:lnTo>
                        <a:lnTo>
                          <a:pt x="452216" y="271766"/>
                        </a:lnTo>
                        <a:lnTo>
                          <a:pt x="556990" y="243190"/>
                        </a:lnTo>
                        <a:lnTo>
                          <a:pt x="490316" y="138414"/>
                        </a:lnTo>
                        <a:lnTo>
                          <a:pt x="633190" y="119366"/>
                        </a:lnTo>
                        <a:lnTo>
                          <a:pt x="737964" y="5066"/>
                        </a:lnTo>
                        <a:lnTo>
                          <a:pt x="99621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フリーフォーム: 図形 1101">
                    <a:extLst>
                      <a:ext uri="{FF2B5EF4-FFF2-40B4-BE49-F238E27FC236}">
                        <a16:creationId xmlns:a16="http://schemas.microsoft.com/office/drawing/2014/main" id="{F21318B3-4237-4225-8755-62B2FFBC61D5}"/>
                      </a:ext>
                    </a:extLst>
                  </p:cNvPr>
                  <p:cNvSpPr/>
                  <p:nvPr/>
                </p:nvSpPr>
                <p:spPr>
                  <a:xfrm>
                    <a:off x="20527314" y="30105350"/>
                    <a:ext cx="922986" cy="688974"/>
                  </a:xfrm>
                  <a:custGeom>
                    <a:avLst/>
                    <a:gdLst>
                      <a:gd name="connsiteX0" fmla="*/ 434036 w 922986"/>
                      <a:gd name="connsiteY0" fmla="*/ 0 h 688974"/>
                      <a:gd name="connsiteX1" fmla="*/ 478486 w 922986"/>
                      <a:gd name="connsiteY1" fmla="*/ 57150 h 688974"/>
                      <a:gd name="connsiteX2" fmla="*/ 637236 w 922986"/>
                      <a:gd name="connsiteY2" fmla="*/ 12700 h 688974"/>
                      <a:gd name="connsiteX3" fmla="*/ 668986 w 922986"/>
                      <a:gd name="connsiteY3" fmla="*/ 133350 h 688974"/>
                      <a:gd name="connsiteX4" fmla="*/ 726136 w 922986"/>
                      <a:gd name="connsiteY4" fmla="*/ 146050 h 688974"/>
                      <a:gd name="connsiteX5" fmla="*/ 808686 w 922986"/>
                      <a:gd name="connsiteY5" fmla="*/ 95250 h 688974"/>
                      <a:gd name="connsiteX6" fmla="*/ 866230 w 922986"/>
                      <a:gd name="connsiteY6" fmla="*/ 98176 h 688974"/>
                      <a:gd name="connsiteX7" fmla="*/ 831546 w 922986"/>
                      <a:gd name="connsiteY7" fmla="*/ 153670 h 688974"/>
                      <a:gd name="connsiteX8" fmla="*/ 884886 w 922986"/>
                      <a:gd name="connsiteY8" fmla="*/ 161290 h 688974"/>
                      <a:gd name="connsiteX9" fmla="*/ 922986 w 922986"/>
                      <a:gd name="connsiteY9" fmla="*/ 306070 h 688974"/>
                      <a:gd name="connsiteX10" fmla="*/ 801066 w 922986"/>
                      <a:gd name="connsiteY10" fmla="*/ 397510 h 688974"/>
                      <a:gd name="connsiteX11" fmla="*/ 754576 w 922986"/>
                      <a:gd name="connsiteY11" fmla="*/ 623314 h 688974"/>
                      <a:gd name="connsiteX12" fmla="*/ 665810 w 922986"/>
                      <a:gd name="connsiteY12" fmla="*/ 593726 h 688974"/>
                      <a:gd name="connsiteX13" fmla="*/ 503886 w 922986"/>
                      <a:gd name="connsiteY13" fmla="*/ 688974 h 688974"/>
                      <a:gd name="connsiteX14" fmla="*/ 341962 w 922986"/>
                      <a:gd name="connsiteY14" fmla="*/ 574674 h 688974"/>
                      <a:gd name="connsiteX15" fmla="*/ 227662 w 922986"/>
                      <a:gd name="connsiteY15" fmla="*/ 641350 h 688974"/>
                      <a:gd name="connsiteX16" fmla="*/ 84786 w 922986"/>
                      <a:gd name="connsiteY16" fmla="*/ 622298 h 688974"/>
                      <a:gd name="connsiteX17" fmla="*/ 27636 w 922986"/>
                      <a:gd name="connsiteY17" fmla="*/ 546098 h 688974"/>
                      <a:gd name="connsiteX18" fmla="*/ 0 w 922986"/>
                      <a:gd name="connsiteY18" fmla="*/ 556462 h 688974"/>
                      <a:gd name="connsiteX19" fmla="*/ 53036 w 922986"/>
                      <a:gd name="connsiteY19" fmla="*/ 438150 h 688974"/>
                      <a:gd name="connsiteX20" fmla="*/ 27636 w 922986"/>
                      <a:gd name="connsiteY20" fmla="*/ 400050 h 688974"/>
                      <a:gd name="connsiteX21" fmla="*/ 53036 w 922986"/>
                      <a:gd name="connsiteY21" fmla="*/ 361950 h 688974"/>
                      <a:gd name="connsiteX22" fmla="*/ 116536 w 922986"/>
                      <a:gd name="connsiteY22" fmla="*/ 368300 h 688974"/>
                      <a:gd name="connsiteX23" fmla="*/ 180036 w 922986"/>
                      <a:gd name="connsiteY23" fmla="*/ 336550 h 688974"/>
                      <a:gd name="connsiteX24" fmla="*/ 192736 w 922986"/>
                      <a:gd name="connsiteY24" fmla="*/ 152400 h 688974"/>
                      <a:gd name="connsiteX25" fmla="*/ 256236 w 922986"/>
                      <a:gd name="connsiteY25" fmla="*/ 101600 h 688974"/>
                      <a:gd name="connsiteX26" fmla="*/ 230836 w 922986"/>
                      <a:gd name="connsiteY26" fmla="*/ 19050 h 688974"/>
                      <a:gd name="connsiteX27" fmla="*/ 383236 w 922986"/>
                      <a:gd name="connsiteY27" fmla="*/ 25400 h 688974"/>
                      <a:gd name="connsiteX28" fmla="*/ 434036 w 922986"/>
                      <a:gd name="connsiteY28" fmla="*/ 0 h 688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22986" h="688974">
                        <a:moveTo>
                          <a:pt x="434036" y="0"/>
                        </a:moveTo>
                        <a:lnTo>
                          <a:pt x="478486" y="57150"/>
                        </a:lnTo>
                        <a:lnTo>
                          <a:pt x="637236" y="12700"/>
                        </a:lnTo>
                        <a:lnTo>
                          <a:pt x="668986" y="133350"/>
                        </a:lnTo>
                        <a:lnTo>
                          <a:pt x="726136" y="146050"/>
                        </a:lnTo>
                        <a:lnTo>
                          <a:pt x="808686" y="95250"/>
                        </a:lnTo>
                        <a:lnTo>
                          <a:pt x="866230" y="98176"/>
                        </a:lnTo>
                        <a:lnTo>
                          <a:pt x="831546" y="153670"/>
                        </a:lnTo>
                        <a:lnTo>
                          <a:pt x="884886" y="161290"/>
                        </a:lnTo>
                        <a:lnTo>
                          <a:pt x="922986" y="306070"/>
                        </a:lnTo>
                        <a:lnTo>
                          <a:pt x="801066" y="397510"/>
                        </a:lnTo>
                        <a:lnTo>
                          <a:pt x="754576" y="623314"/>
                        </a:lnTo>
                        <a:lnTo>
                          <a:pt x="665810" y="593726"/>
                        </a:lnTo>
                        <a:lnTo>
                          <a:pt x="503886" y="688974"/>
                        </a:lnTo>
                        <a:lnTo>
                          <a:pt x="341962" y="574674"/>
                        </a:lnTo>
                        <a:lnTo>
                          <a:pt x="227662" y="641350"/>
                        </a:lnTo>
                        <a:lnTo>
                          <a:pt x="84786" y="622298"/>
                        </a:lnTo>
                        <a:lnTo>
                          <a:pt x="27636" y="546098"/>
                        </a:lnTo>
                        <a:lnTo>
                          <a:pt x="0" y="556462"/>
                        </a:lnTo>
                        <a:lnTo>
                          <a:pt x="53036" y="438150"/>
                        </a:lnTo>
                        <a:lnTo>
                          <a:pt x="27636" y="400050"/>
                        </a:lnTo>
                        <a:lnTo>
                          <a:pt x="53036" y="361950"/>
                        </a:lnTo>
                        <a:lnTo>
                          <a:pt x="116536" y="368300"/>
                        </a:lnTo>
                        <a:lnTo>
                          <a:pt x="180036" y="336550"/>
                        </a:lnTo>
                        <a:lnTo>
                          <a:pt x="192736" y="152400"/>
                        </a:lnTo>
                        <a:lnTo>
                          <a:pt x="256236" y="101600"/>
                        </a:lnTo>
                        <a:lnTo>
                          <a:pt x="230836" y="19050"/>
                        </a:lnTo>
                        <a:lnTo>
                          <a:pt x="383236" y="25400"/>
                        </a:lnTo>
                        <a:lnTo>
                          <a:pt x="43403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3" name="フリーフォーム: 図形 1102">
                    <a:extLst>
                      <a:ext uri="{FF2B5EF4-FFF2-40B4-BE49-F238E27FC236}">
                        <a16:creationId xmlns:a16="http://schemas.microsoft.com/office/drawing/2014/main" id="{9C309663-D3A3-42D8-810A-AB461C6E8A2F}"/>
                      </a:ext>
                    </a:extLst>
                  </p:cNvPr>
                  <p:cNvSpPr/>
                  <p:nvPr/>
                </p:nvSpPr>
                <p:spPr>
                  <a:xfrm>
                    <a:off x="18745200" y="31203900"/>
                    <a:ext cx="1266824" cy="685800"/>
                  </a:xfrm>
                  <a:custGeom>
                    <a:avLst/>
                    <a:gdLst>
                      <a:gd name="connsiteX0" fmla="*/ 819150 w 1266824"/>
                      <a:gd name="connsiteY0" fmla="*/ 0 h 685800"/>
                      <a:gd name="connsiteX1" fmla="*/ 838200 w 1266824"/>
                      <a:gd name="connsiteY1" fmla="*/ 101600 h 685800"/>
                      <a:gd name="connsiteX2" fmla="*/ 965200 w 1266824"/>
                      <a:gd name="connsiteY2" fmla="*/ 101600 h 685800"/>
                      <a:gd name="connsiteX3" fmla="*/ 1035050 w 1266824"/>
                      <a:gd name="connsiteY3" fmla="*/ 184150 h 685800"/>
                      <a:gd name="connsiteX4" fmla="*/ 1041212 w 1266824"/>
                      <a:gd name="connsiteY4" fmla="*/ 185204 h 685800"/>
                      <a:gd name="connsiteX5" fmla="*/ 1009650 w 1266824"/>
                      <a:gd name="connsiteY5" fmla="*/ 228600 h 685800"/>
                      <a:gd name="connsiteX6" fmla="*/ 1257300 w 1266824"/>
                      <a:gd name="connsiteY6" fmla="*/ 314324 h 685800"/>
                      <a:gd name="connsiteX7" fmla="*/ 1266824 w 1266824"/>
                      <a:gd name="connsiteY7" fmla="*/ 419100 h 685800"/>
                      <a:gd name="connsiteX8" fmla="*/ 1152524 w 1266824"/>
                      <a:gd name="connsiteY8" fmla="*/ 419100 h 685800"/>
                      <a:gd name="connsiteX9" fmla="*/ 1104900 w 1266824"/>
                      <a:gd name="connsiteY9" fmla="*/ 495300 h 685800"/>
                      <a:gd name="connsiteX10" fmla="*/ 952500 w 1266824"/>
                      <a:gd name="connsiteY10" fmla="*/ 447676 h 685800"/>
                      <a:gd name="connsiteX11" fmla="*/ 723900 w 1266824"/>
                      <a:gd name="connsiteY11" fmla="*/ 590548 h 685800"/>
                      <a:gd name="connsiteX12" fmla="*/ 485776 w 1266824"/>
                      <a:gd name="connsiteY12" fmla="*/ 581024 h 685800"/>
                      <a:gd name="connsiteX13" fmla="*/ 371476 w 1266824"/>
                      <a:gd name="connsiteY13" fmla="*/ 533400 h 685800"/>
                      <a:gd name="connsiteX14" fmla="*/ 352424 w 1266824"/>
                      <a:gd name="connsiteY14" fmla="*/ 609600 h 685800"/>
                      <a:gd name="connsiteX15" fmla="*/ 266700 w 1266824"/>
                      <a:gd name="connsiteY15" fmla="*/ 685800 h 685800"/>
                      <a:gd name="connsiteX16" fmla="*/ 217082 w 1266824"/>
                      <a:gd name="connsiteY16" fmla="*/ 614916 h 685800"/>
                      <a:gd name="connsiteX17" fmla="*/ 247650 w 1266824"/>
                      <a:gd name="connsiteY17" fmla="*/ 533400 h 685800"/>
                      <a:gd name="connsiteX18" fmla="*/ 247650 w 1266824"/>
                      <a:gd name="connsiteY18" fmla="*/ 381000 h 685800"/>
                      <a:gd name="connsiteX19" fmla="*/ 82550 w 1266824"/>
                      <a:gd name="connsiteY19" fmla="*/ 355600 h 685800"/>
                      <a:gd name="connsiteX20" fmla="*/ 0 w 1266824"/>
                      <a:gd name="connsiteY20" fmla="*/ 215900 h 685800"/>
                      <a:gd name="connsiteX21" fmla="*/ 146050 w 1266824"/>
                      <a:gd name="connsiteY21" fmla="*/ 139700 h 685800"/>
                      <a:gd name="connsiteX22" fmla="*/ 177800 w 1266824"/>
                      <a:gd name="connsiteY22" fmla="*/ 63500 h 685800"/>
                      <a:gd name="connsiteX23" fmla="*/ 381000 w 1266824"/>
                      <a:gd name="connsiteY23" fmla="*/ 120650 h 685800"/>
                      <a:gd name="connsiteX24" fmla="*/ 431800 w 1266824"/>
                      <a:gd name="connsiteY24" fmla="*/ 69850 h 685800"/>
                      <a:gd name="connsiteX25" fmla="*/ 571500 w 1266824"/>
                      <a:gd name="connsiteY25" fmla="*/ 31750 h 685800"/>
                      <a:gd name="connsiteX26" fmla="*/ 635000 w 1266824"/>
                      <a:gd name="connsiteY26" fmla="*/ 69850 h 685800"/>
                      <a:gd name="connsiteX27" fmla="*/ 660400 w 1266824"/>
                      <a:gd name="connsiteY27" fmla="*/ 12700 h 685800"/>
                      <a:gd name="connsiteX28" fmla="*/ 819150 w 1266824"/>
                      <a:gd name="connsiteY28" fmla="*/ 0 h 685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66824" h="685800">
                        <a:moveTo>
                          <a:pt x="819150" y="0"/>
                        </a:moveTo>
                        <a:lnTo>
                          <a:pt x="838200" y="101600"/>
                        </a:lnTo>
                        <a:lnTo>
                          <a:pt x="965200" y="101600"/>
                        </a:lnTo>
                        <a:lnTo>
                          <a:pt x="1035050" y="184150"/>
                        </a:lnTo>
                        <a:lnTo>
                          <a:pt x="1041212" y="185204"/>
                        </a:lnTo>
                        <a:lnTo>
                          <a:pt x="1009650" y="228600"/>
                        </a:lnTo>
                        <a:lnTo>
                          <a:pt x="1257300" y="314324"/>
                        </a:lnTo>
                        <a:lnTo>
                          <a:pt x="1266824" y="419100"/>
                        </a:lnTo>
                        <a:lnTo>
                          <a:pt x="1152524" y="419100"/>
                        </a:lnTo>
                        <a:lnTo>
                          <a:pt x="1104900" y="495300"/>
                        </a:lnTo>
                        <a:lnTo>
                          <a:pt x="952500" y="447676"/>
                        </a:lnTo>
                        <a:lnTo>
                          <a:pt x="723900" y="590548"/>
                        </a:lnTo>
                        <a:lnTo>
                          <a:pt x="485776" y="581024"/>
                        </a:lnTo>
                        <a:lnTo>
                          <a:pt x="371476" y="533400"/>
                        </a:lnTo>
                        <a:lnTo>
                          <a:pt x="352424" y="609600"/>
                        </a:lnTo>
                        <a:lnTo>
                          <a:pt x="266700" y="685800"/>
                        </a:lnTo>
                        <a:lnTo>
                          <a:pt x="217082" y="614916"/>
                        </a:lnTo>
                        <a:lnTo>
                          <a:pt x="247650" y="533400"/>
                        </a:lnTo>
                        <a:lnTo>
                          <a:pt x="247650" y="381000"/>
                        </a:lnTo>
                        <a:lnTo>
                          <a:pt x="82550" y="355600"/>
                        </a:lnTo>
                        <a:lnTo>
                          <a:pt x="0" y="215900"/>
                        </a:lnTo>
                        <a:lnTo>
                          <a:pt x="146050" y="139700"/>
                        </a:lnTo>
                        <a:lnTo>
                          <a:pt x="177800" y="63500"/>
                        </a:lnTo>
                        <a:lnTo>
                          <a:pt x="381000" y="120650"/>
                        </a:lnTo>
                        <a:lnTo>
                          <a:pt x="431800" y="69850"/>
                        </a:lnTo>
                        <a:lnTo>
                          <a:pt x="571500" y="31750"/>
                        </a:lnTo>
                        <a:lnTo>
                          <a:pt x="635000" y="69850"/>
                        </a:lnTo>
                        <a:lnTo>
                          <a:pt x="660400" y="12700"/>
                        </a:lnTo>
                        <a:lnTo>
                          <a:pt x="81915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4" name="フリーフォーム: 図形 1103">
                    <a:extLst>
                      <a:ext uri="{FF2B5EF4-FFF2-40B4-BE49-F238E27FC236}">
                        <a16:creationId xmlns:a16="http://schemas.microsoft.com/office/drawing/2014/main" id="{053D8E26-BE50-46B1-8473-6DC7E47B3C1B}"/>
                      </a:ext>
                    </a:extLst>
                  </p:cNvPr>
                  <p:cNvSpPr/>
                  <p:nvPr/>
                </p:nvSpPr>
                <p:spPr>
                  <a:xfrm>
                    <a:off x="17099280" y="32956500"/>
                    <a:ext cx="812226" cy="662940"/>
                  </a:xfrm>
                  <a:custGeom>
                    <a:avLst/>
                    <a:gdLst>
                      <a:gd name="connsiteX0" fmla="*/ 287020 w 812226"/>
                      <a:gd name="connsiteY0" fmla="*/ 0 h 662940"/>
                      <a:gd name="connsiteX1" fmla="*/ 388620 w 812226"/>
                      <a:gd name="connsiteY1" fmla="*/ 31750 h 662940"/>
                      <a:gd name="connsiteX2" fmla="*/ 414020 w 812226"/>
                      <a:gd name="connsiteY2" fmla="*/ 76200 h 662940"/>
                      <a:gd name="connsiteX3" fmla="*/ 534670 w 812226"/>
                      <a:gd name="connsiteY3" fmla="*/ 69850 h 662940"/>
                      <a:gd name="connsiteX4" fmla="*/ 598170 w 812226"/>
                      <a:gd name="connsiteY4" fmla="*/ 25400 h 662940"/>
                      <a:gd name="connsiteX5" fmla="*/ 680720 w 812226"/>
                      <a:gd name="connsiteY5" fmla="*/ 38100 h 662940"/>
                      <a:gd name="connsiteX6" fmla="*/ 687070 w 812226"/>
                      <a:gd name="connsiteY6" fmla="*/ 101600 h 662940"/>
                      <a:gd name="connsiteX7" fmla="*/ 807720 w 812226"/>
                      <a:gd name="connsiteY7" fmla="*/ 69850 h 662940"/>
                      <a:gd name="connsiteX8" fmla="*/ 812226 w 812226"/>
                      <a:gd name="connsiteY8" fmla="*/ 74808 h 662940"/>
                      <a:gd name="connsiteX9" fmla="*/ 784860 w 812226"/>
                      <a:gd name="connsiteY9" fmla="*/ 129540 h 662940"/>
                      <a:gd name="connsiteX10" fmla="*/ 716280 w 812226"/>
                      <a:gd name="connsiteY10" fmla="*/ 213360 h 662940"/>
                      <a:gd name="connsiteX11" fmla="*/ 685800 w 812226"/>
                      <a:gd name="connsiteY11" fmla="*/ 274320 h 662940"/>
                      <a:gd name="connsiteX12" fmla="*/ 777240 w 812226"/>
                      <a:gd name="connsiteY12" fmla="*/ 396240 h 662940"/>
                      <a:gd name="connsiteX13" fmla="*/ 754380 w 812226"/>
                      <a:gd name="connsiteY13" fmla="*/ 426720 h 662940"/>
                      <a:gd name="connsiteX14" fmla="*/ 701040 w 812226"/>
                      <a:gd name="connsiteY14" fmla="*/ 464820 h 662940"/>
                      <a:gd name="connsiteX15" fmla="*/ 594360 w 812226"/>
                      <a:gd name="connsiteY15" fmla="*/ 632460 h 662940"/>
                      <a:gd name="connsiteX16" fmla="*/ 472440 w 812226"/>
                      <a:gd name="connsiteY16" fmla="*/ 563880 h 662940"/>
                      <a:gd name="connsiteX17" fmla="*/ 365760 w 812226"/>
                      <a:gd name="connsiteY17" fmla="*/ 586740 h 662940"/>
                      <a:gd name="connsiteX18" fmla="*/ 373380 w 812226"/>
                      <a:gd name="connsiteY18" fmla="*/ 662940 h 662940"/>
                      <a:gd name="connsiteX19" fmla="*/ 152400 w 812226"/>
                      <a:gd name="connsiteY19" fmla="*/ 662940 h 662940"/>
                      <a:gd name="connsiteX20" fmla="*/ 45720 w 812226"/>
                      <a:gd name="connsiteY20" fmla="*/ 563880 h 662940"/>
                      <a:gd name="connsiteX21" fmla="*/ 30480 w 812226"/>
                      <a:gd name="connsiteY21" fmla="*/ 495300 h 662940"/>
                      <a:gd name="connsiteX22" fmla="*/ 0 w 812226"/>
                      <a:gd name="connsiteY22" fmla="*/ 441960 h 662940"/>
                      <a:gd name="connsiteX23" fmla="*/ 7620 w 812226"/>
                      <a:gd name="connsiteY23" fmla="*/ 403860 h 662940"/>
                      <a:gd name="connsiteX24" fmla="*/ 91440 w 812226"/>
                      <a:gd name="connsiteY24" fmla="*/ 228600 h 662940"/>
                      <a:gd name="connsiteX25" fmla="*/ 91440 w 812226"/>
                      <a:gd name="connsiteY25" fmla="*/ 182880 h 662940"/>
                      <a:gd name="connsiteX26" fmla="*/ 85682 w 812226"/>
                      <a:gd name="connsiteY26" fmla="*/ 182880 h 662940"/>
                      <a:gd name="connsiteX27" fmla="*/ 134620 w 812226"/>
                      <a:gd name="connsiteY27" fmla="*/ 139700 h 662940"/>
                      <a:gd name="connsiteX28" fmla="*/ 210820 w 812226"/>
                      <a:gd name="connsiteY28" fmla="*/ 127000 h 662940"/>
                      <a:gd name="connsiteX29" fmla="*/ 287020 w 812226"/>
                      <a:gd name="connsiteY29" fmla="*/ 0 h 662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812226" h="662940">
                        <a:moveTo>
                          <a:pt x="287020" y="0"/>
                        </a:moveTo>
                        <a:lnTo>
                          <a:pt x="388620" y="31750"/>
                        </a:lnTo>
                        <a:lnTo>
                          <a:pt x="414020" y="76200"/>
                        </a:lnTo>
                        <a:lnTo>
                          <a:pt x="534670" y="69850"/>
                        </a:lnTo>
                        <a:lnTo>
                          <a:pt x="598170" y="25400"/>
                        </a:lnTo>
                        <a:lnTo>
                          <a:pt x="680720" y="38100"/>
                        </a:lnTo>
                        <a:lnTo>
                          <a:pt x="687070" y="101600"/>
                        </a:lnTo>
                        <a:lnTo>
                          <a:pt x="807720" y="69850"/>
                        </a:lnTo>
                        <a:lnTo>
                          <a:pt x="812226" y="74808"/>
                        </a:lnTo>
                        <a:lnTo>
                          <a:pt x="784860" y="129540"/>
                        </a:lnTo>
                        <a:lnTo>
                          <a:pt x="716280" y="213360"/>
                        </a:lnTo>
                        <a:lnTo>
                          <a:pt x="685800" y="274320"/>
                        </a:lnTo>
                        <a:lnTo>
                          <a:pt x="777240" y="396240"/>
                        </a:lnTo>
                        <a:lnTo>
                          <a:pt x="754380" y="426720"/>
                        </a:lnTo>
                        <a:lnTo>
                          <a:pt x="701040" y="464820"/>
                        </a:lnTo>
                        <a:lnTo>
                          <a:pt x="594360" y="632460"/>
                        </a:lnTo>
                        <a:lnTo>
                          <a:pt x="472440" y="563880"/>
                        </a:lnTo>
                        <a:lnTo>
                          <a:pt x="365760" y="586740"/>
                        </a:lnTo>
                        <a:lnTo>
                          <a:pt x="373380" y="662940"/>
                        </a:lnTo>
                        <a:lnTo>
                          <a:pt x="152400" y="662940"/>
                        </a:lnTo>
                        <a:lnTo>
                          <a:pt x="45720" y="563880"/>
                        </a:lnTo>
                        <a:lnTo>
                          <a:pt x="30480" y="495300"/>
                        </a:lnTo>
                        <a:lnTo>
                          <a:pt x="0" y="441960"/>
                        </a:lnTo>
                        <a:lnTo>
                          <a:pt x="7620" y="403860"/>
                        </a:lnTo>
                        <a:lnTo>
                          <a:pt x="91440" y="228600"/>
                        </a:lnTo>
                        <a:lnTo>
                          <a:pt x="91440" y="182880"/>
                        </a:lnTo>
                        <a:lnTo>
                          <a:pt x="85682" y="182880"/>
                        </a:lnTo>
                        <a:lnTo>
                          <a:pt x="134620" y="139700"/>
                        </a:lnTo>
                        <a:lnTo>
                          <a:pt x="210820" y="127000"/>
                        </a:lnTo>
                        <a:lnTo>
                          <a:pt x="28702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5" name="フリーフォーム: 図形 1104">
                    <a:extLst>
                      <a:ext uri="{FF2B5EF4-FFF2-40B4-BE49-F238E27FC236}">
                        <a16:creationId xmlns:a16="http://schemas.microsoft.com/office/drawing/2014/main" id="{13D7A991-6C68-41D6-974B-050D0161ACBD}"/>
                      </a:ext>
                    </a:extLst>
                  </p:cNvPr>
                  <p:cNvSpPr/>
                  <p:nvPr/>
                </p:nvSpPr>
                <p:spPr>
                  <a:xfrm>
                    <a:off x="20466050" y="28813124"/>
                    <a:ext cx="1412874" cy="993776"/>
                  </a:xfrm>
                  <a:custGeom>
                    <a:avLst/>
                    <a:gdLst>
                      <a:gd name="connsiteX0" fmla="*/ 727074 w 1412874"/>
                      <a:gd name="connsiteY0" fmla="*/ 0 h 993776"/>
                      <a:gd name="connsiteX1" fmla="*/ 841374 w 1412874"/>
                      <a:gd name="connsiteY1" fmla="*/ 85724 h 993776"/>
                      <a:gd name="connsiteX2" fmla="*/ 1165226 w 1412874"/>
                      <a:gd name="connsiteY2" fmla="*/ 47624 h 993776"/>
                      <a:gd name="connsiteX3" fmla="*/ 1412874 w 1412874"/>
                      <a:gd name="connsiteY3" fmla="*/ 95252 h 993776"/>
                      <a:gd name="connsiteX4" fmla="*/ 1231900 w 1412874"/>
                      <a:gd name="connsiteY4" fmla="*/ 161924 h 993776"/>
                      <a:gd name="connsiteX5" fmla="*/ 1204018 w 1412874"/>
                      <a:gd name="connsiteY5" fmla="*/ 186092 h 993776"/>
                      <a:gd name="connsiteX6" fmla="*/ 1205230 w 1412874"/>
                      <a:gd name="connsiteY6" fmla="*/ 173356 h 993776"/>
                      <a:gd name="connsiteX7" fmla="*/ 1090930 w 1412874"/>
                      <a:gd name="connsiteY7" fmla="*/ 173356 h 993776"/>
                      <a:gd name="connsiteX8" fmla="*/ 1007110 w 1412874"/>
                      <a:gd name="connsiteY8" fmla="*/ 234316 h 993776"/>
                      <a:gd name="connsiteX9" fmla="*/ 1083234 w 1412874"/>
                      <a:gd name="connsiteY9" fmla="*/ 397438 h 993776"/>
                      <a:gd name="connsiteX10" fmla="*/ 971550 w 1412874"/>
                      <a:gd name="connsiteY10" fmla="*/ 504826 h 993776"/>
                      <a:gd name="connsiteX11" fmla="*/ 952500 w 1412874"/>
                      <a:gd name="connsiteY11" fmla="*/ 727076 h 993776"/>
                      <a:gd name="connsiteX12" fmla="*/ 698500 w 1412874"/>
                      <a:gd name="connsiteY12" fmla="*/ 898526 h 993776"/>
                      <a:gd name="connsiteX13" fmla="*/ 596900 w 1412874"/>
                      <a:gd name="connsiteY13" fmla="*/ 993776 h 993776"/>
                      <a:gd name="connsiteX14" fmla="*/ 539750 w 1412874"/>
                      <a:gd name="connsiteY14" fmla="*/ 885826 h 993776"/>
                      <a:gd name="connsiteX15" fmla="*/ 552450 w 1412874"/>
                      <a:gd name="connsiteY15" fmla="*/ 828676 h 993776"/>
                      <a:gd name="connsiteX16" fmla="*/ 412750 w 1412874"/>
                      <a:gd name="connsiteY16" fmla="*/ 815976 h 993776"/>
                      <a:gd name="connsiteX17" fmla="*/ 368300 w 1412874"/>
                      <a:gd name="connsiteY17" fmla="*/ 860426 h 993776"/>
                      <a:gd name="connsiteX18" fmla="*/ 37334 w 1412874"/>
                      <a:gd name="connsiteY18" fmla="*/ 813146 h 993776"/>
                      <a:gd name="connsiteX19" fmla="*/ 0 w 1412874"/>
                      <a:gd name="connsiteY19" fmla="*/ 752476 h 993776"/>
                      <a:gd name="connsiteX20" fmla="*/ 196850 w 1412874"/>
                      <a:gd name="connsiteY20" fmla="*/ 581026 h 993776"/>
                      <a:gd name="connsiteX21" fmla="*/ 120650 w 1412874"/>
                      <a:gd name="connsiteY21" fmla="*/ 504826 h 993776"/>
                      <a:gd name="connsiteX22" fmla="*/ 109022 w 1412874"/>
                      <a:gd name="connsiteY22" fmla="*/ 318786 h 993776"/>
                      <a:gd name="connsiteX23" fmla="*/ 336550 w 1412874"/>
                      <a:gd name="connsiteY23" fmla="*/ 314324 h 993776"/>
                      <a:gd name="connsiteX24" fmla="*/ 307974 w 1412874"/>
                      <a:gd name="connsiteY24" fmla="*/ 200024 h 993776"/>
                      <a:gd name="connsiteX25" fmla="*/ 479426 w 1412874"/>
                      <a:gd name="connsiteY25" fmla="*/ 190500 h 993776"/>
                      <a:gd name="connsiteX26" fmla="*/ 536574 w 1412874"/>
                      <a:gd name="connsiteY26" fmla="*/ 161924 h 993776"/>
                      <a:gd name="connsiteX27" fmla="*/ 603250 w 1412874"/>
                      <a:gd name="connsiteY27" fmla="*/ 47624 h 993776"/>
                      <a:gd name="connsiteX28" fmla="*/ 727074 w 1412874"/>
                      <a:gd name="connsiteY28" fmla="*/ 0 h 993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412874" h="993776">
                        <a:moveTo>
                          <a:pt x="727074" y="0"/>
                        </a:moveTo>
                        <a:lnTo>
                          <a:pt x="841374" y="85724"/>
                        </a:lnTo>
                        <a:lnTo>
                          <a:pt x="1165226" y="47624"/>
                        </a:lnTo>
                        <a:lnTo>
                          <a:pt x="1412874" y="95252"/>
                        </a:lnTo>
                        <a:lnTo>
                          <a:pt x="1231900" y="161924"/>
                        </a:lnTo>
                        <a:lnTo>
                          <a:pt x="1204018" y="186092"/>
                        </a:lnTo>
                        <a:lnTo>
                          <a:pt x="1205230" y="173356"/>
                        </a:lnTo>
                        <a:lnTo>
                          <a:pt x="1090930" y="173356"/>
                        </a:lnTo>
                        <a:lnTo>
                          <a:pt x="1007110" y="234316"/>
                        </a:lnTo>
                        <a:lnTo>
                          <a:pt x="1083234" y="397438"/>
                        </a:lnTo>
                        <a:lnTo>
                          <a:pt x="971550" y="504826"/>
                        </a:lnTo>
                        <a:lnTo>
                          <a:pt x="952500" y="727076"/>
                        </a:lnTo>
                        <a:lnTo>
                          <a:pt x="698500" y="898526"/>
                        </a:lnTo>
                        <a:lnTo>
                          <a:pt x="596900" y="993776"/>
                        </a:lnTo>
                        <a:lnTo>
                          <a:pt x="539750" y="885826"/>
                        </a:lnTo>
                        <a:lnTo>
                          <a:pt x="552450" y="828676"/>
                        </a:lnTo>
                        <a:lnTo>
                          <a:pt x="412750" y="815976"/>
                        </a:lnTo>
                        <a:lnTo>
                          <a:pt x="368300" y="860426"/>
                        </a:lnTo>
                        <a:lnTo>
                          <a:pt x="37334" y="813146"/>
                        </a:lnTo>
                        <a:lnTo>
                          <a:pt x="0" y="752476"/>
                        </a:lnTo>
                        <a:lnTo>
                          <a:pt x="196850" y="581026"/>
                        </a:lnTo>
                        <a:lnTo>
                          <a:pt x="120650" y="504826"/>
                        </a:lnTo>
                        <a:lnTo>
                          <a:pt x="109022" y="318786"/>
                        </a:lnTo>
                        <a:lnTo>
                          <a:pt x="336550" y="314324"/>
                        </a:lnTo>
                        <a:lnTo>
                          <a:pt x="307974" y="200024"/>
                        </a:lnTo>
                        <a:lnTo>
                          <a:pt x="479426" y="190500"/>
                        </a:lnTo>
                        <a:lnTo>
                          <a:pt x="536574" y="161924"/>
                        </a:lnTo>
                        <a:lnTo>
                          <a:pt x="603250" y="47624"/>
                        </a:lnTo>
                        <a:lnTo>
                          <a:pt x="72707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6" name="フリーフォーム: 図形 1105">
                    <a:extLst>
                      <a:ext uri="{FF2B5EF4-FFF2-40B4-BE49-F238E27FC236}">
                        <a16:creationId xmlns:a16="http://schemas.microsoft.com/office/drawing/2014/main" id="{089E305E-5E44-4F73-B853-B1440587929C}"/>
                      </a:ext>
                    </a:extLst>
                  </p:cNvPr>
                  <p:cNvSpPr/>
                  <p:nvPr/>
                </p:nvSpPr>
                <p:spPr>
                  <a:xfrm>
                    <a:off x="16824960" y="32518350"/>
                    <a:ext cx="910590" cy="651510"/>
                  </a:xfrm>
                  <a:custGeom>
                    <a:avLst/>
                    <a:gdLst>
                      <a:gd name="connsiteX0" fmla="*/ 643890 w 910590"/>
                      <a:gd name="connsiteY0" fmla="*/ 0 h 651510"/>
                      <a:gd name="connsiteX1" fmla="*/ 739140 w 910590"/>
                      <a:gd name="connsiteY1" fmla="*/ 107950 h 651510"/>
                      <a:gd name="connsiteX2" fmla="*/ 688340 w 910590"/>
                      <a:gd name="connsiteY2" fmla="*/ 177800 h 651510"/>
                      <a:gd name="connsiteX3" fmla="*/ 701040 w 910590"/>
                      <a:gd name="connsiteY3" fmla="*/ 298450 h 651510"/>
                      <a:gd name="connsiteX4" fmla="*/ 764540 w 910590"/>
                      <a:gd name="connsiteY4" fmla="*/ 361950 h 651510"/>
                      <a:gd name="connsiteX5" fmla="*/ 859790 w 910590"/>
                      <a:gd name="connsiteY5" fmla="*/ 349250 h 651510"/>
                      <a:gd name="connsiteX6" fmla="*/ 910590 w 910590"/>
                      <a:gd name="connsiteY6" fmla="*/ 393700 h 651510"/>
                      <a:gd name="connsiteX7" fmla="*/ 886940 w 910590"/>
                      <a:gd name="connsiteY7" fmla="*/ 465774 h 651510"/>
                      <a:gd name="connsiteX8" fmla="*/ 872490 w 910590"/>
                      <a:gd name="connsiteY8" fmla="*/ 463550 h 651510"/>
                      <a:gd name="connsiteX9" fmla="*/ 808990 w 910590"/>
                      <a:gd name="connsiteY9" fmla="*/ 508000 h 651510"/>
                      <a:gd name="connsiteX10" fmla="*/ 688340 w 910590"/>
                      <a:gd name="connsiteY10" fmla="*/ 514350 h 651510"/>
                      <a:gd name="connsiteX11" fmla="*/ 662940 w 910590"/>
                      <a:gd name="connsiteY11" fmla="*/ 469900 h 651510"/>
                      <a:gd name="connsiteX12" fmla="*/ 561340 w 910590"/>
                      <a:gd name="connsiteY12" fmla="*/ 438150 h 651510"/>
                      <a:gd name="connsiteX13" fmla="*/ 485140 w 910590"/>
                      <a:gd name="connsiteY13" fmla="*/ 565150 h 651510"/>
                      <a:gd name="connsiteX14" fmla="*/ 408940 w 910590"/>
                      <a:gd name="connsiteY14" fmla="*/ 577850 h 651510"/>
                      <a:gd name="connsiteX15" fmla="*/ 360002 w 910590"/>
                      <a:gd name="connsiteY15" fmla="*/ 621030 h 651510"/>
                      <a:gd name="connsiteX16" fmla="*/ 220980 w 910590"/>
                      <a:gd name="connsiteY16" fmla="*/ 621030 h 651510"/>
                      <a:gd name="connsiteX17" fmla="*/ 190500 w 910590"/>
                      <a:gd name="connsiteY17" fmla="*/ 651510 h 651510"/>
                      <a:gd name="connsiteX18" fmla="*/ 129540 w 910590"/>
                      <a:gd name="connsiteY18" fmla="*/ 651510 h 651510"/>
                      <a:gd name="connsiteX19" fmla="*/ 68580 w 910590"/>
                      <a:gd name="connsiteY19" fmla="*/ 582930 h 651510"/>
                      <a:gd name="connsiteX20" fmla="*/ 30480 w 910590"/>
                      <a:gd name="connsiteY20" fmla="*/ 430530 h 651510"/>
                      <a:gd name="connsiteX21" fmla="*/ 0 w 910590"/>
                      <a:gd name="connsiteY21" fmla="*/ 339090 h 651510"/>
                      <a:gd name="connsiteX22" fmla="*/ 91440 w 910590"/>
                      <a:gd name="connsiteY22" fmla="*/ 224790 h 651510"/>
                      <a:gd name="connsiteX23" fmla="*/ 83820 w 910590"/>
                      <a:gd name="connsiteY23" fmla="*/ 148590 h 651510"/>
                      <a:gd name="connsiteX24" fmla="*/ 130036 w 910590"/>
                      <a:gd name="connsiteY24" fmla="*/ 128050 h 651510"/>
                      <a:gd name="connsiteX25" fmla="*/ 193040 w 910590"/>
                      <a:gd name="connsiteY25" fmla="*/ 146050 h 651510"/>
                      <a:gd name="connsiteX26" fmla="*/ 243840 w 910590"/>
                      <a:gd name="connsiteY26" fmla="*/ 114300 h 651510"/>
                      <a:gd name="connsiteX27" fmla="*/ 262890 w 910590"/>
                      <a:gd name="connsiteY27" fmla="*/ 50800 h 651510"/>
                      <a:gd name="connsiteX28" fmla="*/ 402590 w 910590"/>
                      <a:gd name="connsiteY28" fmla="*/ 69850 h 651510"/>
                      <a:gd name="connsiteX29" fmla="*/ 548640 w 910590"/>
                      <a:gd name="connsiteY29" fmla="*/ 133350 h 651510"/>
                      <a:gd name="connsiteX30" fmla="*/ 554990 w 910590"/>
                      <a:gd name="connsiteY30" fmla="*/ 38100 h 651510"/>
                      <a:gd name="connsiteX31" fmla="*/ 643890 w 910590"/>
                      <a:gd name="connsiteY31" fmla="*/ 0 h 6515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910590" h="651510">
                        <a:moveTo>
                          <a:pt x="643890" y="0"/>
                        </a:moveTo>
                        <a:lnTo>
                          <a:pt x="739140" y="107950"/>
                        </a:lnTo>
                        <a:lnTo>
                          <a:pt x="688340" y="177800"/>
                        </a:lnTo>
                        <a:lnTo>
                          <a:pt x="701040" y="298450"/>
                        </a:lnTo>
                        <a:lnTo>
                          <a:pt x="764540" y="361950"/>
                        </a:lnTo>
                        <a:lnTo>
                          <a:pt x="859790" y="349250"/>
                        </a:lnTo>
                        <a:lnTo>
                          <a:pt x="910590" y="393700"/>
                        </a:lnTo>
                        <a:lnTo>
                          <a:pt x="886940" y="465774"/>
                        </a:lnTo>
                        <a:lnTo>
                          <a:pt x="872490" y="463550"/>
                        </a:lnTo>
                        <a:lnTo>
                          <a:pt x="808990" y="508000"/>
                        </a:lnTo>
                        <a:lnTo>
                          <a:pt x="688340" y="514350"/>
                        </a:lnTo>
                        <a:lnTo>
                          <a:pt x="662940" y="469900"/>
                        </a:lnTo>
                        <a:lnTo>
                          <a:pt x="561340" y="438150"/>
                        </a:lnTo>
                        <a:lnTo>
                          <a:pt x="485140" y="565150"/>
                        </a:lnTo>
                        <a:lnTo>
                          <a:pt x="408940" y="577850"/>
                        </a:lnTo>
                        <a:lnTo>
                          <a:pt x="360002" y="621030"/>
                        </a:lnTo>
                        <a:lnTo>
                          <a:pt x="220980" y="621030"/>
                        </a:lnTo>
                        <a:lnTo>
                          <a:pt x="190500" y="651510"/>
                        </a:lnTo>
                        <a:lnTo>
                          <a:pt x="129540" y="651510"/>
                        </a:lnTo>
                        <a:lnTo>
                          <a:pt x="68580" y="582930"/>
                        </a:lnTo>
                        <a:lnTo>
                          <a:pt x="30480" y="430530"/>
                        </a:lnTo>
                        <a:lnTo>
                          <a:pt x="0" y="339090"/>
                        </a:lnTo>
                        <a:lnTo>
                          <a:pt x="91440" y="224790"/>
                        </a:lnTo>
                        <a:lnTo>
                          <a:pt x="83820" y="148590"/>
                        </a:lnTo>
                        <a:lnTo>
                          <a:pt x="130036" y="128050"/>
                        </a:lnTo>
                        <a:lnTo>
                          <a:pt x="193040" y="146050"/>
                        </a:lnTo>
                        <a:lnTo>
                          <a:pt x="243840" y="114300"/>
                        </a:lnTo>
                        <a:lnTo>
                          <a:pt x="262890" y="50800"/>
                        </a:lnTo>
                        <a:lnTo>
                          <a:pt x="402590" y="69850"/>
                        </a:lnTo>
                        <a:lnTo>
                          <a:pt x="548640" y="133350"/>
                        </a:lnTo>
                        <a:lnTo>
                          <a:pt x="554990" y="38100"/>
                        </a:lnTo>
                        <a:lnTo>
                          <a:pt x="64389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2AA34D5E-489A-4953-B4BE-CC3B1ADDFCA4}"/>
                      </a:ext>
                    </a:extLst>
                  </p:cNvPr>
                  <p:cNvSpPr/>
                  <p:nvPr/>
                </p:nvSpPr>
                <p:spPr>
                  <a:xfrm>
                    <a:off x="21071128" y="29210562"/>
                    <a:ext cx="790652" cy="1040838"/>
                  </a:xfrm>
                  <a:custGeom>
                    <a:avLst/>
                    <a:gdLst>
                      <a:gd name="connsiteX0" fmla="*/ 478156 w 790652"/>
                      <a:gd name="connsiteY0" fmla="*/ 0 h 1040838"/>
                      <a:gd name="connsiteX1" fmla="*/ 508712 w 790652"/>
                      <a:gd name="connsiteY1" fmla="*/ 65478 h 1040838"/>
                      <a:gd name="connsiteX2" fmla="*/ 722072 w 790652"/>
                      <a:gd name="connsiteY2" fmla="*/ 225498 h 1040838"/>
                      <a:gd name="connsiteX3" fmla="*/ 790652 w 790652"/>
                      <a:gd name="connsiteY3" fmla="*/ 332178 h 1040838"/>
                      <a:gd name="connsiteX4" fmla="*/ 775412 w 790652"/>
                      <a:gd name="connsiteY4" fmla="*/ 393138 h 1040838"/>
                      <a:gd name="connsiteX5" fmla="*/ 790652 w 790652"/>
                      <a:gd name="connsiteY5" fmla="*/ 431238 h 1040838"/>
                      <a:gd name="connsiteX6" fmla="*/ 729692 w 790652"/>
                      <a:gd name="connsiteY6" fmla="*/ 507438 h 1040838"/>
                      <a:gd name="connsiteX7" fmla="*/ 729692 w 790652"/>
                      <a:gd name="connsiteY7" fmla="*/ 827478 h 1040838"/>
                      <a:gd name="connsiteX8" fmla="*/ 501092 w 790652"/>
                      <a:gd name="connsiteY8" fmla="*/ 911298 h 1040838"/>
                      <a:gd name="connsiteX9" fmla="*/ 325832 w 790652"/>
                      <a:gd name="connsiteY9" fmla="*/ 987498 h 1040838"/>
                      <a:gd name="connsiteX10" fmla="*/ 322416 w 790652"/>
                      <a:gd name="connsiteY10" fmla="*/ 992964 h 1040838"/>
                      <a:gd name="connsiteX11" fmla="*/ 264872 w 790652"/>
                      <a:gd name="connsiteY11" fmla="*/ 990038 h 1040838"/>
                      <a:gd name="connsiteX12" fmla="*/ 182322 w 790652"/>
                      <a:gd name="connsiteY12" fmla="*/ 1040838 h 1040838"/>
                      <a:gd name="connsiteX13" fmla="*/ 125172 w 790652"/>
                      <a:gd name="connsiteY13" fmla="*/ 1028138 h 1040838"/>
                      <a:gd name="connsiteX14" fmla="*/ 93422 w 790652"/>
                      <a:gd name="connsiteY14" fmla="*/ 907488 h 1040838"/>
                      <a:gd name="connsiteX15" fmla="*/ 10064 w 790652"/>
                      <a:gd name="connsiteY15" fmla="*/ 930828 h 1040838"/>
                      <a:gd name="connsiteX16" fmla="*/ 0 w 790652"/>
                      <a:gd name="connsiteY16" fmla="*/ 588670 h 1040838"/>
                      <a:gd name="connsiteX17" fmla="*/ 93422 w 790652"/>
                      <a:gd name="connsiteY17" fmla="*/ 501088 h 1040838"/>
                      <a:gd name="connsiteX18" fmla="*/ 347422 w 790652"/>
                      <a:gd name="connsiteY18" fmla="*/ 329638 h 1040838"/>
                      <a:gd name="connsiteX19" fmla="*/ 366472 w 790652"/>
                      <a:gd name="connsiteY19" fmla="*/ 107388 h 1040838"/>
                      <a:gd name="connsiteX20" fmla="*/ 478156 w 790652"/>
                      <a:gd name="connsiteY20" fmla="*/ 0 h 10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90652" h="1040838">
                        <a:moveTo>
                          <a:pt x="478156" y="0"/>
                        </a:moveTo>
                        <a:lnTo>
                          <a:pt x="508712" y="65478"/>
                        </a:lnTo>
                        <a:lnTo>
                          <a:pt x="722072" y="225498"/>
                        </a:lnTo>
                        <a:lnTo>
                          <a:pt x="790652" y="332178"/>
                        </a:lnTo>
                        <a:lnTo>
                          <a:pt x="775412" y="393138"/>
                        </a:lnTo>
                        <a:lnTo>
                          <a:pt x="790652" y="431238"/>
                        </a:lnTo>
                        <a:lnTo>
                          <a:pt x="729692" y="507438"/>
                        </a:lnTo>
                        <a:lnTo>
                          <a:pt x="729692" y="827478"/>
                        </a:lnTo>
                        <a:lnTo>
                          <a:pt x="501092" y="911298"/>
                        </a:lnTo>
                        <a:lnTo>
                          <a:pt x="325832" y="987498"/>
                        </a:lnTo>
                        <a:lnTo>
                          <a:pt x="322416" y="992964"/>
                        </a:lnTo>
                        <a:lnTo>
                          <a:pt x="264872" y="990038"/>
                        </a:lnTo>
                        <a:lnTo>
                          <a:pt x="182322" y="1040838"/>
                        </a:lnTo>
                        <a:lnTo>
                          <a:pt x="125172" y="1028138"/>
                        </a:lnTo>
                        <a:lnTo>
                          <a:pt x="93422" y="907488"/>
                        </a:lnTo>
                        <a:lnTo>
                          <a:pt x="10064" y="930828"/>
                        </a:lnTo>
                        <a:lnTo>
                          <a:pt x="0" y="588670"/>
                        </a:lnTo>
                        <a:lnTo>
                          <a:pt x="93422" y="501088"/>
                        </a:lnTo>
                        <a:lnTo>
                          <a:pt x="347422" y="329638"/>
                        </a:lnTo>
                        <a:lnTo>
                          <a:pt x="366472" y="107388"/>
                        </a:lnTo>
                        <a:lnTo>
                          <a:pt x="47815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8" name="フリーフォーム: 図形 1107">
                    <a:extLst>
                      <a:ext uri="{FF2B5EF4-FFF2-40B4-BE49-F238E27FC236}">
                        <a16:creationId xmlns:a16="http://schemas.microsoft.com/office/drawing/2014/main" id="{F437F075-9199-4784-B53A-A5D5D75A61E0}"/>
                      </a:ext>
                    </a:extLst>
                  </p:cNvPr>
                  <p:cNvSpPr/>
                  <p:nvPr/>
                </p:nvSpPr>
                <p:spPr>
                  <a:xfrm>
                    <a:off x="17527430" y="31190198"/>
                    <a:ext cx="1465420" cy="972552"/>
                  </a:xfrm>
                  <a:custGeom>
                    <a:avLst/>
                    <a:gdLst>
                      <a:gd name="connsiteX0" fmla="*/ 708880 w 1465420"/>
                      <a:gd name="connsiteY0" fmla="*/ 0 h 972552"/>
                      <a:gd name="connsiteX1" fmla="*/ 747870 w 1465420"/>
                      <a:gd name="connsiteY1" fmla="*/ 32752 h 972552"/>
                      <a:gd name="connsiteX2" fmla="*/ 874870 w 1465420"/>
                      <a:gd name="connsiteY2" fmla="*/ 45452 h 972552"/>
                      <a:gd name="connsiteX3" fmla="*/ 868520 w 1465420"/>
                      <a:gd name="connsiteY3" fmla="*/ 128002 h 972552"/>
                      <a:gd name="connsiteX4" fmla="*/ 951070 w 1465420"/>
                      <a:gd name="connsiteY4" fmla="*/ 153402 h 972552"/>
                      <a:gd name="connsiteX5" fmla="*/ 1039970 w 1465420"/>
                      <a:gd name="connsiteY5" fmla="*/ 89902 h 972552"/>
                      <a:gd name="connsiteX6" fmla="*/ 1109820 w 1465420"/>
                      <a:gd name="connsiteY6" fmla="*/ 235952 h 972552"/>
                      <a:gd name="connsiteX7" fmla="*/ 1218316 w 1465420"/>
                      <a:gd name="connsiteY7" fmla="*/ 230528 h 972552"/>
                      <a:gd name="connsiteX8" fmla="*/ 1300320 w 1465420"/>
                      <a:gd name="connsiteY8" fmla="*/ 369302 h 972552"/>
                      <a:gd name="connsiteX9" fmla="*/ 1465420 w 1465420"/>
                      <a:gd name="connsiteY9" fmla="*/ 394702 h 972552"/>
                      <a:gd name="connsiteX10" fmla="*/ 1465420 w 1465420"/>
                      <a:gd name="connsiteY10" fmla="*/ 547102 h 972552"/>
                      <a:gd name="connsiteX11" fmla="*/ 1434852 w 1465420"/>
                      <a:gd name="connsiteY11" fmla="*/ 628618 h 972552"/>
                      <a:gd name="connsiteX12" fmla="*/ 1417794 w 1465420"/>
                      <a:gd name="connsiteY12" fmla="*/ 604250 h 972552"/>
                      <a:gd name="connsiteX13" fmla="*/ 1274920 w 1465420"/>
                      <a:gd name="connsiteY13" fmla="*/ 642350 h 972552"/>
                      <a:gd name="connsiteX14" fmla="*/ 1217770 w 1465420"/>
                      <a:gd name="connsiteY14" fmla="*/ 613778 h 972552"/>
                      <a:gd name="connsiteX15" fmla="*/ 1170146 w 1465420"/>
                      <a:gd name="connsiteY15" fmla="*/ 699502 h 972552"/>
                      <a:gd name="connsiteX16" fmla="*/ 1084420 w 1465420"/>
                      <a:gd name="connsiteY16" fmla="*/ 575678 h 972552"/>
                      <a:gd name="connsiteX17" fmla="*/ 1008220 w 1465420"/>
                      <a:gd name="connsiteY17" fmla="*/ 575678 h 972552"/>
                      <a:gd name="connsiteX18" fmla="*/ 1008220 w 1465420"/>
                      <a:gd name="connsiteY18" fmla="*/ 689978 h 972552"/>
                      <a:gd name="connsiteX19" fmla="*/ 960594 w 1465420"/>
                      <a:gd name="connsiteY19" fmla="*/ 794750 h 972552"/>
                      <a:gd name="connsiteX20" fmla="*/ 760570 w 1465420"/>
                      <a:gd name="connsiteY20" fmla="*/ 899526 h 972552"/>
                      <a:gd name="connsiteX21" fmla="*/ 733556 w 1465420"/>
                      <a:gd name="connsiteY21" fmla="*/ 935544 h 972552"/>
                      <a:gd name="connsiteX22" fmla="*/ 646270 w 1465420"/>
                      <a:gd name="connsiteY22" fmla="*/ 915402 h 972552"/>
                      <a:gd name="connsiteX23" fmla="*/ 601820 w 1465420"/>
                      <a:gd name="connsiteY23" fmla="*/ 972552 h 972552"/>
                      <a:gd name="connsiteX24" fmla="*/ 468470 w 1465420"/>
                      <a:gd name="connsiteY24" fmla="*/ 915402 h 972552"/>
                      <a:gd name="connsiteX25" fmla="*/ 392270 w 1465420"/>
                      <a:gd name="connsiteY25" fmla="*/ 947152 h 972552"/>
                      <a:gd name="connsiteX26" fmla="*/ 341470 w 1465420"/>
                      <a:gd name="connsiteY26" fmla="*/ 896352 h 972552"/>
                      <a:gd name="connsiteX27" fmla="*/ 131920 w 1465420"/>
                      <a:gd name="connsiteY27" fmla="*/ 896352 h 972552"/>
                      <a:gd name="connsiteX28" fmla="*/ 68420 w 1465420"/>
                      <a:gd name="connsiteY28" fmla="*/ 794752 h 972552"/>
                      <a:gd name="connsiteX29" fmla="*/ 0 w 1465420"/>
                      <a:gd name="connsiteY29" fmla="*/ 763852 h 972552"/>
                      <a:gd name="connsiteX30" fmla="*/ 74770 w 1465420"/>
                      <a:gd name="connsiteY30" fmla="*/ 642350 h 972552"/>
                      <a:gd name="connsiteX31" fmla="*/ 141446 w 1465420"/>
                      <a:gd name="connsiteY31" fmla="*/ 575678 h 972552"/>
                      <a:gd name="connsiteX32" fmla="*/ 255746 w 1465420"/>
                      <a:gd name="connsiteY32" fmla="*/ 489950 h 972552"/>
                      <a:gd name="connsiteX33" fmla="*/ 293846 w 1465420"/>
                      <a:gd name="connsiteY33" fmla="*/ 394702 h 972552"/>
                      <a:gd name="connsiteX34" fmla="*/ 360520 w 1465420"/>
                      <a:gd name="connsiteY34" fmla="*/ 356602 h 972552"/>
                      <a:gd name="connsiteX35" fmla="*/ 465294 w 1465420"/>
                      <a:gd name="connsiteY35" fmla="*/ 242302 h 972552"/>
                      <a:gd name="connsiteX36" fmla="*/ 560546 w 1465420"/>
                      <a:gd name="connsiteY36" fmla="*/ 156578 h 972552"/>
                      <a:gd name="connsiteX37" fmla="*/ 708880 w 1465420"/>
                      <a:gd name="connsiteY37" fmla="*/ 0 h 9725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465420" h="972552">
                        <a:moveTo>
                          <a:pt x="708880" y="0"/>
                        </a:moveTo>
                        <a:lnTo>
                          <a:pt x="747870" y="32752"/>
                        </a:lnTo>
                        <a:lnTo>
                          <a:pt x="874870" y="45452"/>
                        </a:lnTo>
                        <a:lnTo>
                          <a:pt x="868520" y="128002"/>
                        </a:lnTo>
                        <a:lnTo>
                          <a:pt x="951070" y="153402"/>
                        </a:lnTo>
                        <a:lnTo>
                          <a:pt x="1039970" y="89902"/>
                        </a:lnTo>
                        <a:lnTo>
                          <a:pt x="1109820" y="235952"/>
                        </a:lnTo>
                        <a:lnTo>
                          <a:pt x="1218316" y="230528"/>
                        </a:lnTo>
                        <a:lnTo>
                          <a:pt x="1300320" y="369302"/>
                        </a:lnTo>
                        <a:lnTo>
                          <a:pt x="1465420" y="394702"/>
                        </a:lnTo>
                        <a:lnTo>
                          <a:pt x="1465420" y="547102"/>
                        </a:lnTo>
                        <a:lnTo>
                          <a:pt x="1434852" y="628618"/>
                        </a:lnTo>
                        <a:lnTo>
                          <a:pt x="1417794" y="604250"/>
                        </a:lnTo>
                        <a:lnTo>
                          <a:pt x="1274920" y="642350"/>
                        </a:lnTo>
                        <a:lnTo>
                          <a:pt x="1217770" y="613778"/>
                        </a:lnTo>
                        <a:lnTo>
                          <a:pt x="1170146" y="699502"/>
                        </a:lnTo>
                        <a:lnTo>
                          <a:pt x="1084420" y="575678"/>
                        </a:lnTo>
                        <a:lnTo>
                          <a:pt x="1008220" y="575678"/>
                        </a:lnTo>
                        <a:lnTo>
                          <a:pt x="1008220" y="689978"/>
                        </a:lnTo>
                        <a:lnTo>
                          <a:pt x="960594" y="794750"/>
                        </a:lnTo>
                        <a:lnTo>
                          <a:pt x="760570" y="899526"/>
                        </a:lnTo>
                        <a:lnTo>
                          <a:pt x="733556" y="935544"/>
                        </a:lnTo>
                        <a:lnTo>
                          <a:pt x="646270" y="915402"/>
                        </a:lnTo>
                        <a:lnTo>
                          <a:pt x="601820" y="972552"/>
                        </a:lnTo>
                        <a:lnTo>
                          <a:pt x="468470" y="915402"/>
                        </a:lnTo>
                        <a:lnTo>
                          <a:pt x="392270" y="947152"/>
                        </a:lnTo>
                        <a:lnTo>
                          <a:pt x="341470" y="896352"/>
                        </a:lnTo>
                        <a:lnTo>
                          <a:pt x="131920" y="896352"/>
                        </a:lnTo>
                        <a:lnTo>
                          <a:pt x="68420" y="794752"/>
                        </a:lnTo>
                        <a:lnTo>
                          <a:pt x="0" y="763852"/>
                        </a:lnTo>
                        <a:lnTo>
                          <a:pt x="74770" y="642350"/>
                        </a:lnTo>
                        <a:lnTo>
                          <a:pt x="141446" y="575678"/>
                        </a:lnTo>
                        <a:lnTo>
                          <a:pt x="255746" y="489950"/>
                        </a:lnTo>
                        <a:lnTo>
                          <a:pt x="293846" y="394702"/>
                        </a:lnTo>
                        <a:lnTo>
                          <a:pt x="360520" y="356602"/>
                        </a:lnTo>
                        <a:lnTo>
                          <a:pt x="465294" y="242302"/>
                        </a:lnTo>
                        <a:lnTo>
                          <a:pt x="560546" y="156578"/>
                        </a:lnTo>
                        <a:lnTo>
                          <a:pt x="70888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9" name="フリーフォーム: 図形 1108">
                    <a:extLst>
                      <a:ext uri="{FF2B5EF4-FFF2-40B4-BE49-F238E27FC236}">
                        <a16:creationId xmlns:a16="http://schemas.microsoft.com/office/drawing/2014/main" id="{49D6B62A-26CE-43FD-92FE-E9105172346A}"/>
                      </a:ext>
                    </a:extLst>
                  </p:cNvPr>
                  <p:cNvSpPr/>
                  <p:nvPr/>
                </p:nvSpPr>
                <p:spPr>
                  <a:xfrm>
                    <a:off x="19959566" y="29626270"/>
                    <a:ext cx="1121626" cy="1043256"/>
                  </a:xfrm>
                  <a:custGeom>
                    <a:avLst/>
                    <a:gdLst>
                      <a:gd name="connsiteX0" fmla="*/ 543818 w 1121626"/>
                      <a:gd name="connsiteY0" fmla="*/ 0 h 1043256"/>
                      <a:gd name="connsiteX1" fmla="*/ 874784 w 1121626"/>
                      <a:gd name="connsiteY1" fmla="*/ 47280 h 1043256"/>
                      <a:gd name="connsiteX2" fmla="*/ 919234 w 1121626"/>
                      <a:gd name="connsiteY2" fmla="*/ 2830 h 1043256"/>
                      <a:gd name="connsiteX3" fmla="*/ 1058934 w 1121626"/>
                      <a:gd name="connsiteY3" fmla="*/ 15530 h 1043256"/>
                      <a:gd name="connsiteX4" fmla="*/ 1046234 w 1121626"/>
                      <a:gd name="connsiteY4" fmla="*/ 72680 h 1043256"/>
                      <a:gd name="connsiteX5" fmla="*/ 1103384 w 1121626"/>
                      <a:gd name="connsiteY5" fmla="*/ 180630 h 1043256"/>
                      <a:gd name="connsiteX6" fmla="*/ 1111562 w 1121626"/>
                      <a:gd name="connsiteY6" fmla="*/ 172962 h 1043256"/>
                      <a:gd name="connsiteX7" fmla="*/ 1121626 w 1121626"/>
                      <a:gd name="connsiteY7" fmla="*/ 515120 h 1043256"/>
                      <a:gd name="connsiteX8" fmla="*/ 1046234 w 1121626"/>
                      <a:gd name="connsiteY8" fmla="*/ 536230 h 1043256"/>
                      <a:gd name="connsiteX9" fmla="*/ 1001784 w 1121626"/>
                      <a:gd name="connsiteY9" fmla="*/ 479080 h 1043256"/>
                      <a:gd name="connsiteX10" fmla="*/ 950984 w 1121626"/>
                      <a:gd name="connsiteY10" fmla="*/ 504480 h 1043256"/>
                      <a:gd name="connsiteX11" fmla="*/ 798584 w 1121626"/>
                      <a:gd name="connsiteY11" fmla="*/ 498130 h 1043256"/>
                      <a:gd name="connsiteX12" fmla="*/ 823984 w 1121626"/>
                      <a:gd name="connsiteY12" fmla="*/ 580680 h 1043256"/>
                      <a:gd name="connsiteX13" fmla="*/ 760484 w 1121626"/>
                      <a:gd name="connsiteY13" fmla="*/ 631480 h 1043256"/>
                      <a:gd name="connsiteX14" fmla="*/ 747784 w 1121626"/>
                      <a:gd name="connsiteY14" fmla="*/ 815630 h 1043256"/>
                      <a:gd name="connsiteX15" fmla="*/ 684284 w 1121626"/>
                      <a:gd name="connsiteY15" fmla="*/ 847380 h 1043256"/>
                      <a:gd name="connsiteX16" fmla="*/ 620784 w 1121626"/>
                      <a:gd name="connsiteY16" fmla="*/ 841030 h 1043256"/>
                      <a:gd name="connsiteX17" fmla="*/ 595384 w 1121626"/>
                      <a:gd name="connsiteY17" fmla="*/ 879130 h 1043256"/>
                      <a:gd name="connsiteX18" fmla="*/ 620784 w 1121626"/>
                      <a:gd name="connsiteY18" fmla="*/ 917230 h 1043256"/>
                      <a:gd name="connsiteX19" fmla="*/ 567748 w 1121626"/>
                      <a:gd name="connsiteY19" fmla="*/ 1035542 h 1043256"/>
                      <a:gd name="connsiteX20" fmla="*/ 547178 w 1121626"/>
                      <a:gd name="connsiteY20" fmla="*/ 1043256 h 1043256"/>
                      <a:gd name="connsiteX21" fmla="*/ 379484 w 1121626"/>
                      <a:gd name="connsiteY21" fmla="*/ 999780 h 1043256"/>
                      <a:gd name="connsiteX22" fmla="*/ 347734 w 1121626"/>
                      <a:gd name="connsiteY22" fmla="*/ 942630 h 1043256"/>
                      <a:gd name="connsiteX23" fmla="*/ 233434 w 1121626"/>
                      <a:gd name="connsiteY23" fmla="*/ 923580 h 1043256"/>
                      <a:gd name="connsiteX24" fmla="*/ 176284 w 1121626"/>
                      <a:gd name="connsiteY24" fmla="*/ 980730 h 1043256"/>
                      <a:gd name="connsiteX25" fmla="*/ 61984 w 1121626"/>
                      <a:gd name="connsiteY25" fmla="*/ 942630 h 1043256"/>
                      <a:gd name="connsiteX26" fmla="*/ 0 w 1121626"/>
                      <a:gd name="connsiteY26" fmla="*/ 792834 h 1043256"/>
                      <a:gd name="connsiteX27" fmla="*/ 125484 w 1121626"/>
                      <a:gd name="connsiteY27" fmla="*/ 733080 h 1043256"/>
                      <a:gd name="connsiteX28" fmla="*/ 169934 w 1121626"/>
                      <a:gd name="connsiteY28" fmla="*/ 612430 h 1043256"/>
                      <a:gd name="connsiteX29" fmla="*/ 246134 w 1121626"/>
                      <a:gd name="connsiteY29" fmla="*/ 542580 h 1043256"/>
                      <a:gd name="connsiteX30" fmla="*/ 315984 w 1121626"/>
                      <a:gd name="connsiteY30" fmla="*/ 313980 h 1043256"/>
                      <a:gd name="connsiteX31" fmla="*/ 411234 w 1121626"/>
                      <a:gd name="connsiteY31" fmla="*/ 313980 h 1043256"/>
                      <a:gd name="connsiteX32" fmla="*/ 411234 w 1121626"/>
                      <a:gd name="connsiteY32" fmla="*/ 256830 h 1043256"/>
                      <a:gd name="connsiteX33" fmla="*/ 519184 w 1121626"/>
                      <a:gd name="connsiteY33" fmla="*/ 218730 h 1043256"/>
                      <a:gd name="connsiteX34" fmla="*/ 512834 w 1121626"/>
                      <a:gd name="connsiteY34" fmla="*/ 148880 h 1043256"/>
                      <a:gd name="connsiteX35" fmla="*/ 493784 w 1121626"/>
                      <a:gd name="connsiteY35" fmla="*/ 79030 h 1043256"/>
                      <a:gd name="connsiteX36" fmla="*/ 557284 w 1121626"/>
                      <a:gd name="connsiteY36" fmla="*/ 21880 h 1043256"/>
                      <a:gd name="connsiteX37" fmla="*/ 543818 w 1121626"/>
                      <a:gd name="connsiteY37" fmla="*/ 0 h 1043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121626" h="1043256">
                        <a:moveTo>
                          <a:pt x="543818" y="0"/>
                        </a:moveTo>
                        <a:lnTo>
                          <a:pt x="874784" y="47280"/>
                        </a:lnTo>
                        <a:lnTo>
                          <a:pt x="919234" y="2830"/>
                        </a:lnTo>
                        <a:lnTo>
                          <a:pt x="1058934" y="15530"/>
                        </a:lnTo>
                        <a:lnTo>
                          <a:pt x="1046234" y="72680"/>
                        </a:lnTo>
                        <a:lnTo>
                          <a:pt x="1103384" y="180630"/>
                        </a:lnTo>
                        <a:lnTo>
                          <a:pt x="1111562" y="172962"/>
                        </a:lnTo>
                        <a:lnTo>
                          <a:pt x="1121626" y="515120"/>
                        </a:lnTo>
                        <a:lnTo>
                          <a:pt x="1046234" y="536230"/>
                        </a:lnTo>
                        <a:lnTo>
                          <a:pt x="1001784" y="479080"/>
                        </a:lnTo>
                        <a:lnTo>
                          <a:pt x="950984" y="504480"/>
                        </a:lnTo>
                        <a:lnTo>
                          <a:pt x="798584" y="498130"/>
                        </a:lnTo>
                        <a:lnTo>
                          <a:pt x="823984" y="580680"/>
                        </a:lnTo>
                        <a:lnTo>
                          <a:pt x="760484" y="631480"/>
                        </a:lnTo>
                        <a:lnTo>
                          <a:pt x="747784" y="815630"/>
                        </a:lnTo>
                        <a:lnTo>
                          <a:pt x="684284" y="847380"/>
                        </a:lnTo>
                        <a:lnTo>
                          <a:pt x="620784" y="841030"/>
                        </a:lnTo>
                        <a:lnTo>
                          <a:pt x="595384" y="879130"/>
                        </a:lnTo>
                        <a:lnTo>
                          <a:pt x="620784" y="917230"/>
                        </a:lnTo>
                        <a:lnTo>
                          <a:pt x="567748" y="1035542"/>
                        </a:lnTo>
                        <a:lnTo>
                          <a:pt x="547178" y="1043256"/>
                        </a:lnTo>
                        <a:lnTo>
                          <a:pt x="379484" y="999780"/>
                        </a:lnTo>
                        <a:lnTo>
                          <a:pt x="347734" y="942630"/>
                        </a:lnTo>
                        <a:lnTo>
                          <a:pt x="233434" y="923580"/>
                        </a:lnTo>
                        <a:lnTo>
                          <a:pt x="176284" y="980730"/>
                        </a:lnTo>
                        <a:lnTo>
                          <a:pt x="61984" y="942630"/>
                        </a:lnTo>
                        <a:lnTo>
                          <a:pt x="0" y="792834"/>
                        </a:lnTo>
                        <a:lnTo>
                          <a:pt x="125484" y="733080"/>
                        </a:lnTo>
                        <a:lnTo>
                          <a:pt x="169934" y="612430"/>
                        </a:lnTo>
                        <a:lnTo>
                          <a:pt x="246134" y="542580"/>
                        </a:lnTo>
                        <a:lnTo>
                          <a:pt x="315984" y="313980"/>
                        </a:lnTo>
                        <a:lnTo>
                          <a:pt x="411234" y="313980"/>
                        </a:lnTo>
                        <a:lnTo>
                          <a:pt x="411234" y="256830"/>
                        </a:lnTo>
                        <a:lnTo>
                          <a:pt x="519184" y="218730"/>
                        </a:lnTo>
                        <a:lnTo>
                          <a:pt x="512834" y="148880"/>
                        </a:lnTo>
                        <a:lnTo>
                          <a:pt x="493784" y="79030"/>
                        </a:lnTo>
                        <a:lnTo>
                          <a:pt x="557284" y="21880"/>
                        </a:lnTo>
                        <a:lnTo>
                          <a:pt x="54381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フリーフォーム: 図形 1109">
                    <a:extLst>
                      <a:ext uri="{FF2B5EF4-FFF2-40B4-BE49-F238E27FC236}">
                        <a16:creationId xmlns:a16="http://schemas.microsoft.com/office/drawing/2014/main" id="{2BB8C579-0567-4283-AC80-6C81FEC1C86A}"/>
                      </a:ext>
                    </a:extLst>
                  </p:cNvPr>
                  <p:cNvSpPr/>
                  <p:nvPr/>
                </p:nvSpPr>
                <p:spPr>
                  <a:xfrm>
                    <a:off x="18779364" y="30039892"/>
                    <a:ext cx="1072258" cy="960808"/>
                  </a:xfrm>
                  <a:custGeom>
                    <a:avLst/>
                    <a:gdLst>
                      <a:gd name="connsiteX0" fmla="*/ 799496 w 1072258"/>
                      <a:gd name="connsiteY0" fmla="*/ 0 h 960808"/>
                      <a:gd name="connsiteX1" fmla="*/ 848486 w 1072258"/>
                      <a:gd name="connsiteY1" fmla="*/ 192458 h 960808"/>
                      <a:gd name="connsiteX2" fmla="*/ 969136 w 1072258"/>
                      <a:gd name="connsiteY2" fmla="*/ 217858 h 960808"/>
                      <a:gd name="connsiteX3" fmla="*/ 1019936 w 1072258"/>
                      <a:gd name="connsiteY3" fmla="*/ 230558 h 960808"/>
                      <a:gd name="connsiteX4" fmla="*/ 1072258 w 1072258"/>
                      <a:gd name="connsiteY4" fmla="*/ 352644 h 960808"/>
                      <a:gd name="connsiteX5" fmla="*/ 975486 w 1072258"/>
                      <a:gd name="connsiteY5" fmla="*/ 503608 h 960808"/>
                      <a:gd name="connsiteX6" fmla="*/ 1070736 w 1072258"/>
                      <a:gd name="connsiteY6" fmla="*/ 586158 h 960808"/>
                      <a:gd name="connsiteX7" fmla="*/ 1038986 w 1072258"/>
                      <a:gd name="connsiteY7" fmla="*/ 656008 h 960808"/>
                      <a:gd name="connsiteX8" fmla="*/ 886586 w 1072258"/>
                      <a:gd name="connsiteY8" fmla="*/ 649658 h 960808"/>
                      <a:gd name="connsiteX9" fmla="*/ 873886 w 1072258"/>
                      <a:gd name="connsiteY9" fmla="*/ 567108 h 960808"/>
                      <a:gd name="connsiteX10" fmla="*/ 715136 w 1072258"/>
                      <a:gd name="connsiteY10" fmla="*/ 554408 h 960808"/>
                      <a:gd name="connsiteX11" fmla="*/ 657986 w 1072258"/>
                      <a:gd name="connsiteY11" fmla="*/ 649658 h 960808"/>
                      <a:gd name="connsiteX12" fmla="*/ 505586 w 1072258"/>
                      <a:gd name="connsiteY12" fmla="*/ 675058 h 960808"/>
                      <a:gd name="connsiteX13" fmla="*/ 480186 w 1072258"/>
                      <a:gd name="connsiteY13" fmla="*/ 884608 h 960808"/>
                      <a:gd name="connsiteX14" fmla="*/ 207136 w 1072258"/>
                      <a:gd name="connsiteY14" fmla="*/ 960808 h 960808"/>
                      <a:gd name="connsiteX15" fmla="*/ 29336 w 1072258"/>
                      <a:gd name="connsiteY15" fmla="*/ 890958 h 960808"/>
                      <a:gd name="connsiteX16" fmla="*/ 0 w 1072258"/>
                      <a:gd name="connsiteY16" fmla="*/ 809234 h 960808"/>
                      <a:gd name="connsiteX17" fmla="*/ 70612 w 1072258"/>
                      <a:gd name="connsiteY17" fmla="*/ 659184 h 960808"/>
                      <a:gd name="connsiteX18" fmla="*/ 242060 w 1072258"/>
                      <a:gd name="connsiteY18" fmla="*/ 459156 h 960808"/>
                      <a:gd name="connsiteX19" fmla="*/ 289686 w 1072258"/>
                      <a:gd name="connsiteY19" fmla="*/ 325808 h 960808"/>
                      <a:gd name="connsiteX20" fmla="*/ 537336 w 1072258"/>
                      <a:gd name="connsiteY20" fmla="*/ 135308 h 960808"/>
                      <a:gd name="connsiteX21" fmla="*/ 799496 w 1072258"/>
                      <a:gd name="connsiteY21" fmla="*/ 0 h 9608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072258" h="960808">
                        <a:moveTo>
                          <a:pt x="799496" y="0"/>
                        </a:moveTo>
                        <a:lnTo>
                          <a:pt x="848486" y="192458"/>
                        </a:lnTo>
                        <a:lnTo>
                          <a:pt x="969136" y="217858"/>
                        </a:lnTo>
                        <a:lnTo>
                          <a:pt x="1019936" y="230558"/>
                        </a:lnTo>
                        <a:lnTo>
                          <a:pt x="1072258" y="352644"/>
                        </a:lnTo>
                        <a:lnTo>
                          <a:pt x="975486" y="503608"/>
                        </a:lnTo>
                        <a:lnTo>
                          <a:pt x="1070736" y="586158"/>
                        </a:lnTo>
                        <a:lnTo>
                          <a:pt x="1038986" y="656008"/>
                        </a:lnTo>
                        <a:lnTo>
                          <a:pt x="886586" y="649658"/>
                        </a:lnTo>
                        <a:lnTo>
                          <a:pt x="873886" y="567108"/>
                        </a:lnTo>
                        <a:lnTo>
                          <a:pt x="715136" y="554408"/>
                        </a:lnTo>
                        <a:lnTo>
                          <a:pt x="657986" y="649658"/>
                        </a:lnTo>
                        <a:lnTo>
                          <a:pt x="505586" y="675058"/>
                        </a:lnTo>
                        <a:lnTo>
                          <a:pt x="480186" y="884608"/>
                        </a:lnTo>
                        <a:lnTo>
                          <a:pt x="207136" y="960808"/>
                        </a:lnTo>
                        <a:lnTo>
                          <a:pt x="29336" y="890958"/>
                        </a:lnTo>
                        <a:lnTo>
                          <a:pt x="0" y="809234"/>
                        </a:lnTo>
                        <a:lnTo>
                          <a:pt x="70612" y="659184"/>
                        </a:lnTo>
                        <a:lnTo>
                          <a:pt x="242060" y="459156"/>
                        </a:lnTo>
                        <a:lnTo>
                          <a:pt x="289686" y="325808"/>
                        </a:lnTo>
                        <a:lnTo>
                          <a:pt x="537336" y="135308"/>
                        </a:lnTo>
                        <a:lnTo>
                          <a:pt x="79949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フリーフォーム: 図形 1110">
                    <a:extLst>
                      <a:ext uri="{FF2B5EF4-FFF2-40B4-BE49-F238E27FC236}">
                        <a16:creationId xmlns:a16="http://schemas.microsoft.com/office/drawing/2014/main" id="{698E7294-78D6-4A60-B493-A4992636F913}"/>
                      </a:ext>
                    </a:extLst>
                  </p:cNvPr>
                  <p:cNvSpPr/>
                  <p:nvPr/>
                </p:nvSpPr>
                <p:spPr>
                  <a:xfrm>
                    <a:off x="19754850" y="30392536"/>
                    <a:ext cx="751894" cy="830412"/>
                  </a:xfrm>
                  <a:custGeom>
                    <a:avLst/>
                    <a:gdLst>
                      <a:gd name="connsiteX0" fmla="*/ 96772 w 751894"/>
                      <a:gd name="connsiteY0" fmla="*/ 0 h 830412"/>
                      <a:gd name="connsiteX1" fmla="*/ 101600 w 751894"/>
                      <a:gd name="connsiteY1" fmla="*/ 11264 h 830412"/>
                      <a:gd name="connsiteX2" fmla="*/ 196850 w 751894"/>
                      <a:gd name="connsiteY2" fmla="*/ 30314 h 830412"/>
                      <a:gd name="connsiteX3" fmla="*/ 204716 w 751894"/>
                      <a:gd name="connsiteY3" fmla="*/ 26568 h 830412"/>
                      <a:gd name="connsiteX4" fmla="*/ 266700 w 751894"/>
                      <a:gd name="connsiteY4" fmla="*/ 176364 h 830412"/>
                      <a:gd name="connsiteX5" fmla="*/ 381000 w 751894"/>
                      <a:gd name="connsiteY5" fmla="*/ 214464 h 830412"/>
                      <a:gd name="connsiteX6" fmla="*/ 438150 w 751894"/>
                      <a:gd name="connsiteY6" fmla="*/ 157314 h 830412"/>
                      <a:gd name="connsiteX7" fmla="*/ 552450 w 751894"/>
                      <a:gd name="connsiteY7" fmla="*/ 176364 h 830412"/>
                      <a:gd name="connsiteX8" fmla="*/ 584200 w 751894"/>
                      <a:gd name="connsiteY8" fmla="*/ 233514 h 830412"/>
                      <a:gd name="connsiteX9" fmla="*/ 751894 w 751894"/>
                      <a:gd name="connsiteY9" fmla="*/ 276990 h 830412"/>
                      <a:gd name="connsiteX10" fmla="*/ 723900 w 751894"/>
                      <a:gd name="connsiteY10" fmla="*/ 287488 h 830412"/>
                      <a:gd name="connsiteX11" fmla="*/ 590550 w 751894"/>
                      <a:gd name="connsiteY11" fmla="*/ 401788 h 830412"/>
                      <a:gd name="connsiteX12" fmla="*/ 571500 w 751894"/>
                      <a:gd name="connsiteY12" fmla="*/ 497040 h 830412"/>
                      <a:gd name="connsiteX13" fmla="*/ 438150 w 751894"/>
                      <a:gd name="connsiteY13" fmla="*/ 668488 h 830412"/>
                      <a:gd name="connsiteX14" fmla="*/ 381000 w 751894"/>
                      <a:gd name="connsiteY14" fmla="*/ 763740 h 830412"/>
                      <a:gd name="connsiteX15" fmla="*/ 276226 w 751894"/>
                      <a:gd name="connsiteY15" fmla="*/ 830412 h 830412"/>
                      <a:gd name="connsiteX16" fmla="*/ 189046 w 751894"/>
                      <a:gd name="connsiteY16" fmla="*/ 830412 h 830412"/>
                      <a:gd name="connsiteX17" fmla="*/ 120650 w 751894"/>
                      <a:gd name="connsiteY17" fmla="*/ 747864 h 830412"/>
                      <a:gd name="connsiteX18" fmla="*/ 88900 w 751894"/>
                      <a:gd name="connsiteY18" fmla="*/ 728814 h 830412"/>
                      <a:gd name="connsiteX19" fmla="*/ 107950 w 751894"/>
                      <a:gd name="connsiteY19" fmla="*/ 633564 h 830412"/>
                      <a:gd name="connsiteX20" fmla="*/ 184150 w 751894"/>
                      <a:gd name="connsiteY20" fmla="*/ 544664 h 830412"/>
                      <a:gd name="connsiteX21" fmla="*/ 254000 w 751894"/>
                      <a:gd name="connsiteY21" fmla="*/ 500214 h 830412"/>
                      <a:gd name="connsiteX22" fmla="*/ 266700 w 751894"/>
                      <a:gd name="connsiteY22" fmla="*/ 449414 h 830412"/>
                      <a:gd name="connsiteX23" fmla="*/ 133350 w 751894"/>
                      <a:gd name="connsiteY23" fmla="*/ 385914 h 830412"/>
                      <a:gd name="connsiteX24" fmla="*/ 66810 w 751894"/>
                      <a:gd name="connsiteY24" fmla="*/ 296084 h 830412"/>
                      <a:gd name="connsiteX25" fmla="*/ 95250 w 751894"/>
                      <a:gd name="connsiteY25" fmla="*/ 233514 h 830412"/>
                      <a:gd name="connsiteX26" fmla="*/ 0 w 751894"/>
                      <a:gd name="connsiteY26" fmla="*/ 150964 h 830412"/>
                      <a:gd name="connsiteX27" fmla="*/ 96772 w 751894"/>
                      <a:gd name="connsiteY27" fmla="*/ 0 h 830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751894" h="830412">
                        <a:moveTo>
                          <a:pt x="96772" y="0"/>
                        </a:moveTo>
                        <a:lnTo>
                          <a:pt x="101600" y="11264"/>
                        </a:lnTo>
                        <a:lnTo>
                          <a:pt x="196850" y="30314"/>
                        </a:lnTo>
                        <a:lnTo>
                          <a:pt x="204716" y="26568"/>
                        </a:lnTo>
                        <a:lnTo>
                          <a:pt x="266700" y="176364"/>
                        </a:lnTo>
                        <a:lnTo>
                          <a:pt x="381000" y="214464"/>
                        </a:lnTo>
                        <a:lnTo>
                          <a:pt x="438150" y="157314"/>
                        </a:lnTo>
                        <a:lnTo>
                          <a:pt x="552450" y="176364"/>
                        </a:lnTo>
                        <a:lnTo>
                          <a:pt x="584200" y="233514"/>
                        </a:lnTo>
                        <a:lnTo>
                          <a:pt x="751894" y="276990"/>
                        </a:lnTo>
                        <a:lnTo>
                          <a:pt x="723900" y="287488"/>
                        </a:lnTo>
                        <a:lnTo>
                          <a:pt x="590550" y="401788"/>
                        </a:lnTo>
                        <a:lnTo>
                          <a:pt x="571500" y="497040"/>
                        </a:lnTo>
                        <a:lnTo>
                          <a:pt x="438150" y="668488"/>
                        </a:lnTo>
                        <a:lnTo>
                          <a:pt x="381000" y="763740"/>
                        </a:lnTo>
                        <a:lnTo>
                          <a:pt x="276226" y="830412"/>
                        </a:lnTo>
                        <a:lnTo>
                          <a:pt x="189046" y="830412"/>
                        </a:lnTo>
                        <a:lnTo>
                          <a:pt x="120650" y="747864"/>
                        </a:lnTo>
                        <a:lnTo>
                          <a:pt x="88900" y="728814"/>
                        </a:lnTo>
                        <a:lnTo>
                          <a:pt x="107950" y="633564"/>
                        </a:lnTo>
                        <a:lnTo>
                          <a:pt x="184150" y="544664"/>
                        </a:lnTo>
                        <a:lnTo>
                          <a:pt x="254000" y="500214"/>
                        </a:lnTo>
                        <a:lnTo>
                          <a:pt x="266700" y="449414"/>
                        </a:lnTo>
                        <a:lnTo>
                          <a:pt x="133350" y="385914"/>
                        </a:lnTo>
                        <a:lnTo>
                          <a:pt x="66810" y="296084"/>
                        </a:lnTo>
                        <a:lnTo>
                          <a:pt x="95250" y="233514"/>
                        </a:lnTo>
                        <a:lnTo>
                          <a:pt x="0" y="150964"/>
                        </a:lnTo>
                        <a:lnTo>
                          <a:pt x="967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フリーフォーム: 図形 1111">
                    <a:extLst>
                      <a:ext uri="{FF2B5EF4-FFF2-40B4-BE49-F238E27FC236}">
                        <a16:creationId xmlns:a16="http://schemas.microsoft.com/office/drawing/2014/main" id="{DE0C3C53-A46E-4474-A636-7B2FB858C495}"/>
                      </a:ext>
                    </a:extLst>
                  </p:cNvPr>
                  <p:cNvSpPr/>
                  <p:nvPr/>
                </p:nvSpPr>
                <p:spPr>
                  <a:xfrm>
                    <a:off x="19018250" y="30913402"/>
                    <a:ext cx="544218" cy="360348"/>
                  </a:xfrm>
                  <a:custGeom>
                    <a:avLst/>
                    <a:gdLst>
                      <a:gd name="connsiteX0" fmla="*/ 242646 w 544218"/>
                      <a:gd name="connsiteY0" fmla="*/ 0 h 360348"/>
                      <a:gd name="connsiteX1" fmla="*/ 361950 w 544218"/>
                      <a:gd name="connsiteY1" fmla="*/ 11098 h 360348"/>
                      <a:gd name="connsiteX2" fmla="*/ 425450 w 544218"/>
                      <a:gd name="connsiteY2" fmla="*/ 163498 h 360348"/>
                      <a:gd name="connsiteX3" fmla="*/ 527050 w 544218"/>
                      <a:gd name="connsiteY3" fmla="*/ 176198 h 360348"/>
                      <a:gd name="connsiteX4" fmla="*/ 544218 w 544218"/>
                      <a:gd name="connsiteY4" fmla="*/ 290648 h 360348"/>
                      <a:gd name="connsiteX5" fmla="*/ 387350 w 544218"/>
                      <a:gd name="connsiteY5" fmla="*/ 303198 h 360348"/>
                      <a:gd name="connsiteX6" fmla="*/ 361950 w 544218"/>
                      <a:gd name="connsiteY6" fmla="*/ 360348 h 360348"/>
                      <a:gd name="connsiteX7" fmla="*/ 298450 w 544218"/>
                      <a:gd name="connsiteY7" fmla="*/ 322248 h 360348"/>
                      <a:gd name="connsiteX8" fmla="*/ 190486 w 544218"/>
                      <a:gd name="connsiteY8" fmla="*/ 351692 h 360348"/>
                      <a:gd name="connsiteX9" fmla="*/ 107950 w 544218"/>
                      <a:gd name="connsiteY9" fmla="*/ 246048 h 360348"/>
                      <a:gd name="connsiteX10" fmla="*/ 0 w 544218"/>
                      <a:gd name="connsiteY10" fmla="*/ 246048 h 360348"/>
                      <a:gd name="connsiteX11" fmla="*/ 8954 w 544218"/>
                      <a:gd name="connsiteY11" fmla="*/ 75938 h 360348"/>
                      <a:gd name="connsiteX12" fmla="*/ 241300 w 544218"/>
                      <a:gd name="connsiteY12" fmla="*/ 11098 h 360348"/>
                      <a:gd name="connsiteX13" fmla="*/ 242646 w 544218"/>
                      <a:gd name="connsiteY13" fmla="*/ 0 h 360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44218" h="360348">
                        <a:moveTo>
                          <a:pt x="242646" y="0"/>
                        </a:moveTo>
                        <a:lnTo>
                          <a:pt x="361950" y="11098"/>
                        </a:lnTo>
                        <a:lnTo>
                          <a:pt x="425450" y="163498"/>
                        </a:lnTo>
                        <a:lnTo>
                          <a:pt x="527050" y="176198"/>
                        </a:lnTo>
                        <a:lnTo>
                          <a:pt x="544218" y="290648"/>
                        </a:lnTo>
                        <a:lnTo>
                          <a:pt x="387350" y="303198"/>
                        </a:lnTo>
                        <a:lnTo>
                          <a:pt x="361950" y="360348"/>
                        </a:lnTo>
                        <a:lnTo>
                          <a:pt x="298450" y="322248"/>
                        </a:lnTo>
                        <a:lnTo>
                          <a:pt x="190486" y="351692"/>
                        </a:lnTo>
                        <a:lnTo>
                          <a:pt x="107950" y="246048"/>
                        </a:lnTo>
                        <a:lnTo>
                          <a:pt x="0" y="246048"/>
                        </a:lnTo>
                        <a:lnTo>
                          <a:pt x="8954" y="75938"/>
                        </a:lnTo>
                        <a:lnTo>
                          <a:pt x="241300" y="11098"/>
                        </a:lnTo>
                        <a:lnTo>
                          <a:pt x="24264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3" name="フリーフォーム: 図形 1112">
                    <a:extLst>
                      <a:ext uri="{FF2B5EF4-FFF2-40B4-BE49-F238E27FC236}">
                        <a16:creationId xmlns:a16="http://schemas.microsoft.com/office/drawing/2014/main" id="{0A82C68D-8972-43CD-8AD0-33E18E86EF9F}"/>
                      </a:ext>
                    </a:extLst>
                  </p:cNvPr>
                  <p:cNvSpPr/>
                  <p:nvPr/>
                </p:nvSpPr>
                <p:spPr>
                  <a:xfrm>
                    <a:off x="19260896" y="30594300"/>
                    <a:ext cx="760654" cy="794804"/>
                  </a:xfrm>
                  <a:custGeom>
                    <a:avLst/>
                    <a:gdLst>
                      <a:gd name="connsiteX0" fmla="*/ 233604 w 760654"/>
                      <a:gd name="connsiteY0" fmla="*/ 0 h 794804"/>
                      <a:gd name="connsiteX1" fmla="*/ 392354 w 760654"/>
                      <a:gd name="connsiteY1" fmla="*/ 12700 h 794804"/>
                      <a:gd name="connsiteX2" fmla="*/ 405054 w 760654"/>
                      <a:gd name="connsiteY2" fmla="*/ 95250 h 794804"/>
                      <a:gd name="connsiteX3" fmla="*/ 557454 w 760654"/>
                      <a:gd name="connsiteY3" fmla="*/ 101600 h 794804"/>
                      <a:gd name="connsiteX4" fmla="*/ 560764 w 760654"/>
                      <a:gd name="connsiteY4" fmla="*/ 94320 h 794804"/>
                      <a:gd name="connsiteX5" fmla="*/ 627304 w 760654"/>
                      <a:gd name="connsiteY5" fmla="*/ 184150 h 794804"/>
                      <a:gd name="connsiteX6" fmla="*/ 760654 w 760654"/>
                      <a:gd name="connsiteY6" fmla="*/ 247650 h 794804"/>
                      <a:gd name="connsiteX7" fmla="*/ 747954 w 760654"/>
                      <a:gd name="connsiteY7" fmla="*/ 298450 h 794804"/>
                      <a:gd name="connsiteX8" fmla="*/ 678104 w 760654"/>
                      <a:gd name="connsiteY8" fmla="*/ 342900 h 794804"/>
                      <a:gd name="connsiteX9" fmla="*/ 601904 w 760654"/>
                      <a:gd name="connsiteY9" fmla="*/ 431800 h 794804"/>
                      <a:gd name="connsiteX10" fmla="*/ 582854 w 760654"/>
                      <a:gd name="connsiteY10" fmla="*/ 527050 h 794804"/>
                      <a:gd name="connsiteX11" fmla="*/ 614604 w 760654"/>
                      <a:gd name="connsiteY11" fmla="*/ 546100 h 794804"/>
                      <a:gd name="connsiteX12" fmla="*/ 683000 w 760654"/>
                      <a:gd name="connsiteY12" fmla="*/ 628648 h 794804"/>
                      <a:gd name="connsiteX13" fmla="*/ 646354 w 760654"/>
                      <a:gd name="connsiteY13" fmla="*/ 628648 h 794804"/>
                      <a:gd name="connsiteX14" fmla="*/ 525516 w 760654"/>
                      <a:gd name="connsiteY14" fmla="*/ 794804 h 794804"/>
                      <a:gd name="connsiteX15" fmla="*/ 519354 w 760654"/>
                      <a:gd name="connsiteY15" fmla="*/ 793750 h 794804"/>
                      <a:gd name="connsiteX16" fmla="*/ 449504 w 760654"/>
                      <a:gd name="connsiteY16" fmla="*/ 711200 h 794804"/>
                      <a:gd name="connsiteX17" fmla="*/ 322504 w 760654"/>
                      <a:gd name="connsiteY17" fmla="*/ 711200 h 794804"/>
                      <a:gd name="connsiteX18" fmla="*/ 303454 w 760654"/>
                      <a:gd name="connsiteY18" fmla="*/ 609600 h 794804"/>
                      <a:gd name="connsiteX19" fmla="*/ 301572 w 760654"/>
                      <a:gd name="connsiteY19" fmla="*/ 609750 h 794804"/>
                      <a:gd name="connsiteX20" fmla="*/ 284404 w 760654"/>
                      <a:gd name="connsiteY20" fmla="*/ 495300 h 794804"/>
                      <a:gd name="connsiteX21" fmla="*/ 182804 w 760654"/>
                      <a:gd name="connsiteY21" fmla="*/ 482600 h 794804"/>
                      <a:gd name="connsiteX22" fmla="*/ 119304 w 760654"/>
                      <a:gd name="connsiteY22" fmla="*/ 330200 h 794804"/>
                      <a:gd name="connsiteX23" fmla="*/ 0 w 760654"/>
                      <a:gd name="connsiteY23" fmla="*/ 319102 h 794804"/>
                      <a:gd name="connsiteX24" fmla="*/ 24054 w 760654"/>
                      <a:gd name="connsiteY24" fmla="*/ 120650 h 794804"/>
                      <a:gd name="connsiteX25" fmla="*/ 176454 w 760654"/>
                      <a:gd name="connsiteY25" fmla="*/ 95250 h 794804"/>
                      <a:gd name="connsiteX26" fmla="*/ 233604 w 760654"/>
                      <a:gd name="connsiteY26" fmla="*/ 0 h 794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60654" h="794804">
                        <a:moveTo>
                          <a:pt x="233604" y="0"/>
                        </a:moveTo>
                        <a:lnTo>
                          <a:pt x="392354" y="12700"/>
                        </a:lnTo>
                        <a:lnTo>
                          <a:pt x="405054" y="95250"/>
                        </a:lnTo>
                        <a:lnTo>
                          <a:pt x="557454" y="101600"/>
                        </a:lnTo>
                        <a:lnTo>
                          <a:pt x="560764" y="94320"/>
                        </a:lnTo>
                        <a:lnTo>
                          <a:pt x="627304" y="184150"/>
                        </a:lnTo>
                        <a:lnTo>
                          <a:pt x="760654" y="247650"/>
                        </a:lnTo>
                        <a:lnTo>
                          <a:pt x="747954" y="298450"/>
                        </a:lnTo>
                        <a:lnTo>
                          <a:pt x="678104" y="342900"/>
                        </a:lnTo>
                        <a:lnTo>
                          <a:pt x="601904" y="431800"/>
                        </a:lnTo>
                        <a:lnTo>
                          <a:pt x="582854" y="527050"/>
                        </a:lnTo>
                        <a:lnTo>
                          <a:pt x="614604" y="546100"/>
                        </a:lnTo>
                        <a:lnTo>
                          <a:pt x="683000" y="628648"/>
                        </a:lnTo>
                        <a:lnTo>
                          <a:pt x="646354" y="628648"/>
                        </a:lnTo>
                        <a:lnTo>
                          <a:pt x="525516" y="794804"/>
                        </a:lnTo>
                        <a:lnTo>
                          <a:pt x="519354" y="793750"/>
                        </a:lnTo>
                        <a:lnTo>
                          <a:pt x="449504" y="711200"/>
                        </a:lnTo>
                        <a:lnTo>
                          <a:pt x="322504" y="711200"/>
                        </a:lnTo>
                        <a:lnTo>
                          <a:pt x="303454" y="609600"/>
                        </a:lnTo>
                        <a:lnTo>
                          <a:pt x="301572" y="609750"/>
                        </a:lnTo>
                        <a:lnTo>
                          <a:pt x="284404" y="495300"/>
                        </a:lnTo>
                        <a:lnTo>
                          <a:pt x="182804" y="482600"/>
                        </a:lnTo>
                        <a:lnTo>
                          <a:pt x="119304" y="330200"/>
                        </a:lnTo>
                        <a:lnTo>
                          <a:pt x="0" y="319102"/>
                        </a:lnTo>
                        <a:lnTo>
                          <a:pt x="24054" y="120650"/>
                        </a:lnTo>
                        <a:lnTo>
                          <a:pt x="176454" y="95250"/>
                        </a:lnTo>
                        <a:lnTo>
                          <a:pt x="23360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4" name="フリーフォーム: 図形 1113">
                    <a:extLst>
                      <a:ext uri="{FF2B5EF4-FFF2-40B4-BE49-F238E27FC236}">
                        <a16:creationId xmlns:a16="http://schemas.microsoft.com/office/drawing/2014/main" id="{76A345C0-0BC3-4514-AD57-D3F19BF25E45}"/>
                      </a:ext>
                    </a:extLst>
                  </p:cNvPr>
                  <p:cNvSpPr/>
                  <p:nvPr/>
                </p:nvSpPr>
                <p:spPr>
                  <a:xfrm>
                    <a:off x="18236310" y="30849126"/>
                    <a:ext cx="972426" cy="577024"/>
                  </a:xfrm>
                  <a:custGeom>
                    <a:avLst/>
                    <a:gdLst>
                      <a:gd name="connsiteX0" fmla="*/ 543054 w 972426"/>
                      <a:gd name="connsiteY0" fmla="*/ 0 h 577024"/>
                      <a:gd name="connsiteX1" fmla="*/ 572390 w 972426"/>
                      <a:gd name="connsiteY1" fmla="*/ 81724 h 577024"/>
                      <a:gd name="connsiteX2" fmla="*/ 750190 w 972426"/>
                      <a:gd name="connsiteY2" fmla="*/ 151574 h 577024"/>
                      <a:gd name="connsiteX3" fmla="*/ 790894 w 972426"/>
                      <a:gd name="connsiteY3" fmla="*/ 140214 h 577024"/>
                      <a:gd name="connsiteX4" fmla="*/ 781940 w 972426"/>
                      <a:gd name="connsiteY4" fmla="*/ 310324 h 577024"/>
                      <a:gd name="connsiteX5" fmla="*/ 889890 w 972426"/>
                      <a:gd name="connsiteY5" fmla="*/ 310324 h 577024"/>
                      <a:gd name="connsiteX6" fmla="*/ 972426 w 972426"/>
                      <a:gd name="connsiteY6" fmla="*/ 415968 h 577024"/>
                      <a:gd name="connsiteX7" fmla="*/ 940690 w 972426"/>
                      <a:gd name="connsiteY7" fmla="*/ 424624 h 577024"/>
                      <a:gd name="connsiteX8" fmla="*/ 889890 w 972426"/>
                      <a:gd name="connsiteY8" fmla="*/ 475424 h 577024"/>
                      <a:gd name="connsiteX9" fmla="*/ 686690 w 972426"/>
                      <a:gd name="connsiteY9" fmla="*/ 418274 h 577024"/>
                      <a:gd name="connsiteX10" fmla="*/ 654940 w 972426"/>
                      <a:gd name="connsiteY10" fmla="*/ 494474 h 577024"/>
                      <a:gd name="connsiteX11" fmla="*/ 508890 w 972426"/>
                      <a:gd name="connsiteY11" fmla="*/ 570674 h 577024"/>
                      <a:gd name="connsiteX12" fmla="*/ 509436 w 972426"/>
                      <a:gd name="connsiteY12" fmla="*/ 571600 h 577024"/>
                      <a:gd name="connsiteX13" fmla="*/ 400940 w 972426"/>
                      <a:gd name="connsiteY13" fmla="*/ 577024 h 577024"/>
                      <a:gd name="connsiteX14" fmla="*/ 331090 w 972426"/>
                      <a:gd name="connsiteY14" fmla="*/ 430974 h 577024"/>
                      <a:gd name="connsiteX15" fmla="*/ 242190 w 972426"/>
                      <a:gd name="connsiteY15" fmla="*/ 494474 h 577024"/>
                      <a:gd name="connsiteX16" fmla="*/ 159640 w 972426"/>
                      <a:gd name="connsiteY16" fmla="*/ 469074 h 577024"/>
                      <a:gd name="connsiteX17" fmla="*/ 165990 w 972426"/>
                      <a:gd name="connsiteY17" fmla="*/ 386524 h 577024"/>
                      <a:gd name="connsiteX18" fmla="*/ 38990 w 972426"/>
                      <a:gd name="connsiteY18" fmla="*/ 373824 h 577024"/>
                      <a:gd name="connsiteX19" fmla="*/ 0 w 972426"/>
                      <a:gd name="connsiteY19" fmla="*/ 341072 h 577024"/>
                      <a:gd name="connsiteX20" fmla="*/ 23114 w 972426"/>
                      <a:gd name="connsiteY20" fmla="*/ 316674 h 577024"/>
                      <a:gd name="connsiteX21" fmla="*/ 346966 w 972426"/>
                      <a:gd name="connsiteY21" fmla="*/ 40450 h 577024"/>
                      <a:gd name="connsiteX22" fmla="*/ 537466 w 972426"/>
                      <a:gd name="connsiteY22" fmla="*/ 11874 h 577024"/>
                      <a:gd name="connsiteX23" fmla="*/ 543054 w 972426"/>
                      <a:gd name="connsiteY23" fmla="*/ 0 h 577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72426" h="577024">
                        <a:moveTo>
                          <a:pt x="543054" y="0"/>
                        </a:moveTo>
                        <a:lnTo>
                          <a:pt x="572390" y="81724"/>
                        </a:lnTo>
                        <a:lnTo>
                          <a:pt x="750190" y="151574"/>
                        </a:lnTo>
                        <a:lnTo>
                          <a:pt x="790894" y="140214"/>
                        </a:lnTo>
                        <a:lnTo>
                          <a:pt x="781940" y="310324"/>
                        </a:lnTo>
                        <a:lnTo>
                          <a:pt x="889890" y="310324"/>
                        </a:lnTo>
                        <a:lnTo>
                          <a:pt x="972426" y="415968"/>
                        </a:lnTo>
                        <a:lnTo>
                          <a:pt x="940690" y="424624"/>
                        </a:lnTo>
                        <a:lnTo>
                          <a:pt x="889890" y="475424"/>
                        </a:lnTo>
                        <a:lnTo>
                          <a:pt x="686690" y="418274"/>
                        </a:lnTo>
                        <a:lnTo>
                          <a:pt x="654940" y="494474"/>
                        </a:lnTo>
                        <a:lnTo>
                          <a:pt x="508890" y="570674"/>
                        </a:lnTo>
                        <a:lnTo>
                          <a:pt x="509436" y="571600"/>
                        </a:lnTo>
                        <a:lnTo>
                          <a:pt x="400940" y="577024"/>
                        </a:lnTo>
                        <a:lnTo>
                          <a:pt x="331090" y="430974"/>
                        </a:lnTo>
                        <a:lnTo>
                          <a:pt x="242190" y="494474"/>
                        </a:lnTo>
                        <a:lnTo>
                          <a:pt x="159640" y="469074"/>
                        </a:lnTo>
                        <a:lnTo>
                          <a:pt x="165990" y="386524"/>
                        </a:lnTo>
                        <a:lnTo>
                          <a:pt x="38990" y="373824"/>
                        </a:lnTo>
                        <a:lnTo>
                          <a:pt x="0" y="341072"/>
                        </a:lnTo>
                        <a:lnTo>
                          <a:pt x="23114" y="316674"/>
                        </a:lnTo>
                        <a:lnTo>
                          <a:pt x="346966" y="40450"/>
                        </a:lnTo>
                        <a:lnTo>
                          <a:pt x="537466" y="11874"/>
                        </a:lnTo>
                        <a:lnTo>
                          <a:pt x="54305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フリーフォーム: 図形 1114">
                    <a:extLst>
                      <a:ext uri="{FF2B5EF4-FFF2-40B4-BE49-F238E27FC236}">
                        <a16:creationId xmlns:a16="http://schemas.microsoft.com/office/drawing/2014/main" id="{2518117E-E971-4418-A60A-78470163BC40}"/>
                      </a:ext>
                    </a:extLst>
                  </p:cNvPr>
                  <p:cNvSpPr/>
                  <p:nvPr/>
                </p:nvSpPr>
                <p:spPr>
                  <a:xfrm>
                    <a:off x="16840434" y="31954050"/>
                    <a:ext cx="1457090" cy="1104050"/>
                  </a:xfrm>
                  <a:custGeom>
                    <a:avLst/>
                    <a:gdLst>
                      <a:gd name="connsiteX0" fmla="*/ 686996 w 1457090"/>
                      <a:gd name="connsiteY0" fmla="*/ 0 h 1104050"/>
                      <a:gd name="connsiteX1" fmla="*/ 755416 w 1457090"/>
                      <a:gd name="connsiteY1" fmla="*/ 30900 h 1104050"/>
                      <a:gd name="connsiteX2" fmla="*/ 818916 w 1457090"/>
                      <a:gd name="connsiteY2" fmla="*/ 132500 h 1104050"/>
                      <a:gd name="connsiteX3" fmla="*/ 1028466 w 1457090"/>
                      <a:gd name="connsiteY3" fmla="*/ 132500 h 1104050"/>
                      <a:gd name="connsiteX4" fmla="*/ 1079266 w 1457090"/>
                      <a:gd name="connsiteY4" fmla="*/ 183300 h 1104050"/>
                      <a:gd name="connsiteX5" fmla="*/ 1155466 w 1457090"/>
                      <a:gd name="connsiteY5" fmla="*/ 151550 h 1104050"/>
                      <a:gd name="connsiteX6" fmla="*/ 1288816 w 1457090"/>
                      <a:gd name="connsiteY6" fmla="*/ 208700 h 1104050"/>
                      <a:gd name="connsiteX7" fmla="*/ 1333266 w 1457090"/>
                      <a:gd name="connsiteY7" fmla="*/ 151550 h 1104050"/>
                      <a:gd name="connsiteX8" fmla="*/ 1420552 w 1457090"/>
                      <a:gd name="connsiteY8" fmla="*/ 171692 h 1104050"/>
                      <a:gd name="connsiteX9" fmla="*/ 1390416 w 1457090"/>
                      <a:gd name="connsiteY9" fmla="*/ 211874 h 1104050"/>
                      <a:gd name="connsiteX10" fmla="*/ 1457090 w 1457090"/>
                      <a:gd name="connsiteY10" fmla="*/ 249974 h 1104050"/>
                      <a:gd name="connsiteX11" fmla="*/ 1333266 w 1457090"/>
                      <a:gd name="connsiteY11" fmla="*/ 507150 h 1104050"/>
                      <a:gd name="connsiteX12" fmla="*/ 1390416 w 1457090"/>
                      <a:gd name="connsiteY12" fmla="*/ 583350 h 1104050"/>
                      <a:gd name="connsiteX13" fmla="*/ 1333266 w 1457090"/>
                      <a:gd name="connsiteY13" fmla="*/ 726226 h 1104050"/>
                      <a:gd name="connsiteX14" fmla="*/ 1190390 w 1457090"/>
                      <a:gd name="connsiteY14" fmla="*/ 850050 h 1104050"/>
                      <a:gd name="connsiteX15" fmla="*/ 1142766 w 1457090"/>
                      <a:gd name="connsiteY15" fmla="*/ 859574 h 1104050"/>
                      <a:gd name="connsiteX16" fmla="*/ 1085616 w 1457090"/>
                      <a:gd name="connsiteY16" fmla="*/ 945298 h 1104050"/>
                      <a:gd name="connsiteX17" fmla="*/ 1152290 w 1457090"/>
                      <a:gd name="connsiteY17" fmla="*/ 973874 h 1104050"/>
                      <a:gd name="connsiteX18" fmla="*/ 1182184 w 1457090"/>
                      <a:gd name="connsiteY18" fmla="*/ 1071030 h 1104050"/>
                      <a:gd name="connsiteX19" fmla="*/ 1074186 w 1457090"/>
                      <a:gd name="connsiteY19" fmla="*/ 1071030 h 1104050"/>
                      <a:gd name="connsiteX20" fmla="*/ 1071072 w 1457090"/>
                      <a:gd name="connsiteY20" fmla="*/ 1077258 h 1104050"/>
                      <a:gd name="connsiteX21" fmla="*/ 1066566 w 1457090"/>
                      <a:gd name="connsiteY21" fmla="*/ 1072300 h 1104050"/>
                      <a:gd name="connsiteX22" fmla="*/ 945916 w 1457090"/>
                      <a:gd name="connsiteY22" fmla="*/ 1104050 h 1104050"/>
                      <a:gd name="connsiteX23" fmla="*/ 939566 w 1457090"/>
                      <a:gd name="connsiteY23" fmla="*/ 1040550 h 1104050"/>
                      <a:gd name="connsiteX24" fmla="*/ 871466 w 1457090"/>
                      <a:gd name="connsiteY24" fmla="*/ 1030074 h 1104050"/>
                      <a:gd name="connsiteX25" fmla="*/ 895116 w 1457090"/>
                      <a:gd name="connsiteY25" fmla="*/ 958000 h 1104050"/>
                      <a:gd name="connsiteX26" fmla="*/ 844316 w 1457090"/>
                      <a:gd name="connsiteY26" fmla="*/ 913550 h 1104050"/>
                      <a:gd name="connsiteX27" fmla="*/ 749066 w 1457090"/>
                      <a:gd name="connsiteY27" fmla="*/ 926250 h 1104050"/>
                      <a:gd name="connsiteX28" fmla="*/ 685566 w 1457090"/>
                      <a:gd name="connsiteY28" fmla="*/ 862750 h 1104050"/>
                      <a:gd name="connsiteX29" fmla="*/ 672866 w 1457090"/>
                      <a:gd name="connsiteY29" fmla="*/ 742100 h 1104050"/>
                      <a:gd name="connsiteX30" fmla="*/ 723666 w 1457090"/>
                      <a:gd name="connsiteY30" fmla="*/ 672250 h 1104050"/>
                      <a:gd name="connsiteX31" fmla="*/ 628416 w 1457090"/>
                      <a:gd name="connsiteY31" fmla="*/ 564300 h 1104050"/>
                      <a:gd name="connsiteX32" fmla="*/ 539516 w 1457090"/>
                      <a:gd name="connsiteY32" fmla="*/ 602400 h 1104050"/>
                      <a:gd name="connsiteX33" fmla="*/ 533166 w 1457090"/>
                      <a:gd name="connsiteY33" fmla="*/ 697650 h 1104050"/>
                      <a:gd name="connsiteX34" fmla="*/ 387116 w 1457090"/>
                      <a:gd name="connsiteY34" fmla="*/ 634150 h 1104050"/>
                      <a:gd name="connsiteX35" fmla="*/ 247416 w 1457090"/>
                      <a:gd name="connsiteY35" fmla="*/ 615100 h 1104050"/>
                      <a:gd name="connsiteX36" fmla="*/ 228366 w 1457090"/>
                      <a:gd name="connsiteY36" fmla="*/ 678600 h 1104050"/>
                      <a:gd name="connsiteX37" fmla="*/ 177566 w 1457090"/>
                      <a:gd name="connsiteY37" fmla="*/ 710350 h 1104050"/>
                      <a:gd name="connsiteX38" fmla="*/ 114562 w 1457090"/>
                      <a:gd name="connsiteY38" fmla="*/ 692350 h 1104050"/>
                      <a:gd name="connsiteX39" fmla="*/ 136926 w 1457090"/>
                      <a:gd name="connsiteY39" fmla="*/ 682410 h 1104050"/>
                      <a:gd name="connsiteX40" fmla="*/ 114066 w 1457090"/>
                      <a:gd name="connsiteY40" fmla="*/ 545250 h 1104050"/>
                      <a:gd name="connsiteX41" fmla="*/ 53106 w 1457090"/>
                      <a:gd name="connsiteY41" fmla="*/ 507150 h 1104050"/>
                      <a:gd name="connsiteX42" fmla="*/ 0 w 1457090"/>
                      <a:gd name="connsiteY42" fmla="*/ 287136 h 1104050"/>
                      <a:gd name="connsiteX43" fmla="*/ 9290 w 1457090"/>
                      <a:gd name="connsiteY43" fmla="*/ 249974 h 1104050"/>
                      <a:gd name="connsiteX44" fmla="*/ 256942 w 1457090"/>
                      <a:gd name="connsiteY44" fmla="*/ 307126 h 1104050"/>
                      <a:gd name="connsiteX45" fmla="*/ 437916 w 1457090"/>
                      <a:gd name="connsiteY45" fmla="*/ 211874 h 1104050"/>
                      <a:gd name="connsiteX46" fmla="*/ 571266 w 1457090"/>
                      <a:gd name="connsiteY46" fmla="*/ 126150 h 1104050"/>
                      <a:gd name="connsiteX47" fmla="*/ 609366 w 1457090"/>
                      <a:gd name="connsiteY47" fmla="*/ 11850 h 1104050"/>
                      <a:gd name="connsiteX48" fmla="*/ 685566 w 1457090"/>
                      <a:gd name="connsiteY48" fmla="*/ 2326 h 1104050"/>
                      <a:gd name="connsiteX49" fmla="*/ 686996 w 1457090"/>
                      <a:gd name="connsiteY49" fmla="*/ 0 h 1104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457090" h="1104050">
                        <a:moveTo>
                          <a:pt x="686996" y="0"/>
                        </a:moveTo>
                        <a:lnTo>
                          <a:pt x="755416" y="30900"/>
                        </a:lnTo>
                        <a:lnTo>
                          <a:pt x="818916" y="132500"/>
                        </a:lnTo>
                        <a:lnTo>
                          <a:pt x="1028466" y="132500"/>
                        </a:lnTo>
                        <a:lnTo>
                          <a:pt x="1079266" y="183300"/>
                        </a:lnTo>
                        <a:lnTo>
                          <a:pt x="1155466" y="151550"/>
                        </a:lnTo>
                        <a:lnTo>
                          <a:pt x="1288816" y="208700"/>
                        </a:lnTo>
                        <a:lnTo>
                          <a:pt x="1333266" y="151550"/>
                        </a:lnTo>
                        <a:lnTo>
                          <a:pt x="1420552" y="171692"/>
                        </a:lnTo>
                        <a:lnTo>
                          <a:pt x="1390416" y="211874"/>
                        </a:lnTo>
                        <a:lnTo>
                          <a:pt x="1457090" y="249974"/>
                        </a:lnTo>
                        <a:lnTo>
                          <a:pt x="1333266" y="507150"/>
                        </a:lnTo>
                        <a:lnTo>
                          <a:pt x="1390416" y="583350"/>
                        </a:lnTo>
                        <a:lnTo>
                          <a:pt x="1333266" y="726226"/>
                        </a:lnTo>
                        <a:lnTo>
                          <a:pt x="1190390" y="850050"/>
                        </a:lnTo>
                        <a:lnTo>
                          <a:pt x="1142766" y="859574"/>
                        </a:lnTo>
                        <a:lnTo>
                          <a:pt x="1085616" y="945298"/>
                        </a:lnTo>
                        <a:lnTo>
                          <a:pt x="1152290" y="973874"/>
                        </a:lnTo>
                        <a:lnTo>
                          <a:pt x="1182184" y="1071030"/>
                        </a:lnTo>
                        <a:lnTo>
                          <a:pt x="1074186" y="1071030"/>
                        </a:lnTo>
                        <a:lnTo>
                          <a:pt x="1071072" y="1077258"/>
                        </a:lnTo>
                        <a:lnTo>
                          <a:pt x="1066566" y="1072300"/>
                        </a:lnTo>
                        <a:lnTo>
                          <a:pt x="945916" y="1104050"/>
                        </a:lnTo>
                        <a:lnTo>
                          <a:pt x="939566" y="1040550"/>
                        </a:lnTo>
                        <a:lnTo>
                          <a:pt x="871466" y="1030074"/>
                        </a:lnTo>
                        <a:lnTo>
                          <a:pt x="895116" y="958000"/>
                        </a:lnTo>
                        <a:lnTo>
                          <a:pt x="844316" y="913550"/>
                        </a:lnTo>
                        <a:lnTo>
                          <a:pt x="749066" y="926250"/>
                        </a:lnTo>
                        <a:lnTo>
                          <a:pt x="685566" y="862750"/>
                        </a:lnTo>
                        <a:lnTo>
                          <a:pt x="672866" y="742100"/>
                        </a:lnTo>
                        <a:lnTo>
                          <a:pt x="723666" y="672250"/>
                        </a:lnTo>
                        <a:lnTo>
                          <a:pt x="628416" y="564300"/>
                        </a:lnTo>
                        <a:lnTo>
                          <a:pt x="539516" y="602400"/>
                        </a:lnTo>
                        <a:lnTo>
                          <a:pt x="533166" y="697650"/>
                        </a:lnTo>
                        <a:lnTo>
                          <a:pt x="387116" y="634150"/>
                        </a:lnTo>
                        <a:lnTo>
                          <a:pt x="247416" y="615100"/>
                        </a:lnTo>
                        <a:lnTo>
                          <a:pt x="228366" y="678600"/>
                        </a:lnTo>
                        <a:lnTo>
                          <a:pt x="177566" y="710350"/>
                        </a:lnTo>
                        <a:lnTo>
                          <a:pt x="114562" y="692350"/>
                        </a:lnTo>
                        <a:lnTo>
                          <a:pt x="136926" y="682410"/>
                        </a:lnTo>
                        <a:lnTo>
                          <a:pt x="114066" y="545250"/>
                        </a:lnTo>
                        <a:lnTo>
                          <a:pt x="53106" y="507150"/>
                        </a:lnTo>
                        <a:lnTo>
                          <a:pt x="0" y="287136"/>
                        </a:lnTo>
                        <a:lnTo>
                          <a:pt x="9290" y="249974"/>
                        </a:lnTo>
                        <a:lnTo>
                          <a:pt x="256942" y="307126"/>
                        </a:lnTo>
                        <a:lnTo>
                          <a:pt x="437916" y="211874"/>
                        </a:lnTo>
                        <a:lnTo>
                          <a:pt x="571266" y="126150"/>
                        </a:lnTo>
                        <a:lnTo>
                          <a:pt x="609366" y="11850"/>
                        </a:lnTo>
                        <a:lnTo>
                          <a:pt x="685566" y="2326"/>
                        </a:lnTo>
                        <a:lnTo>
                          <a:pt x="68699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99" name="フリーフォーム: 図形 1098">
                  <a:extLst>
                    <a:ext uri="{FF2B5EF4-FFF2-40B4-BE49-F238E27FC236}">
                      <a16:creationId xmlns:a16="http://schemas.microsoft.com/office/drawing/2014/main" id="{BC87DE97-38A5-468A-8EF5-4C17F2D8D2B9}"/>
                    </a:ext>
                  </a:extLst>
                </p:cNvPr>
                <p:cNvSpPr/>
                <p:nvPr/>
              </p:nvSpPr>
              <p:spPr>
                <a:xfrm>
                  <a:off x="16824960" y="28813124"/>
                  <a:ext cx="5053964" cy="480631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正方形/長方形 1099">
                  <a:extLst>
                    <a:ext uri="{FF2B5EF4-FFF2-40B4-BE49-F238E27FC236}">
                      <a16:creationId xmlns:a16="http://schemas.microsoft.com/office/drawing/2014/main" id="{05CDD0A1-939E-48E0-8F05-AFDF88E7B63D}"/>
                    </a:ext>
                  </a:extLst>
                </p:cNvPr>
                <p:cNvSpPr/>
                <p:nvPr/>
              </p:nvSpPr>
              <p:spPr>
                <a:xfrm>
                  <a:off x="18920090" y="30805313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島　根</a:t>
                  </a:r>
                </a:p>
              </p:txBody>
            </p:sp>
          </p:grp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6730D563-E567-4925-8024-2B023266B54C}"/>
                  </a:ext>
                </a:extLst>
              </p:cNvPr>
              <p:cNvSpPr/>
              <p:nvPr/>
            </p:nvSpPr>
            <p:spPr>
              <a:xfrm>
                <a:off x="20679450" y="25958800"/>
                <a:ext cx="1352550" cy="1320800"/>
              </a:xfrm>
              <a:custGeom>
                <a:avLst/>
                <a:gdLst>
                  <a:gd name="connsiteX0" fmla="*/ 228600 w 1352550"/>
                  <a:gd name="connsiteY0" fmla="*/ 1174750 h 1320800"/>
                  <a:gd name="connsiteX1" fmla="*/ 317500 w 1352550"/>
                  <a:gd name="connsiteY1" fmla="*/ 1238250 h 1320800"/>
                  <a:gd name="connsiteX2" fmla="*/ 311150 w 1352550"/>
                  <a:gd name="connsiteY2" fmla="*/ 1320800 h 1320800"/>
                  <a:gd name="connsiteX3" fmla="*/ 184150 w 1352550"/>
                  <a:gd name="connsiteY3" fmla="*/ 1320800 h 1320800"/>
                  <a:gd name="connsiteX4" fmla="*/ 565150 w 1352550"/>
                  <a:gd name="connsiteY4" fmla="*/ 857250 h 1320800"/>
                  <a:gd name="connsiteX5" fmla="*/ 596900 w 1352550"/>
                  <a:gd name="connsiteY5" fmla="*/ 914400 h 1320800"/>
                  <a:gd name="connsiteX6" fmla="*/ 590550 w 1352550"/>
                  <a:gd name="connsiteY6" fmla="*/ 977900 h 1320800"/>
                  <a:gd name="connsiteX7" fmla="*/ 514350 w 1352550"/>
                  <a:gd name="connsiteY7" fmla="*/ 1104900 h 1320800"/>
                  <a:gd name="connsiteX8" fmla="*/ 438150 w 1352550"/>
                  <a:gd name="connsiteY8" fmla="*/ 1155700 h 1320800"/>
                  <a:gd name="connsiteX9" fmla="*/ 419100 w 1352550"/>
                  <a:gd name="connsiteY9" fmla="*/ 1111250 h 1320800"/>
                  <a:gd name="connsiteX10" fmla="*/ 419100 w 1352550"/>
                  <a:gd name="connsiteY10" fmla="*/ 1060450 h 1320800"/>
                  <a:gd name="connsiteX11" fmla="*/ 463550 w 1352550"/>
                  <a:gd name="connsiteY11" fmla="*/ 946150 h 1320800"/>
                  <a:gd name="connsiteX12" fmla="*/ 508000 w 1352550"/>
                  <a:gd name="connsiteY12" fmla="*/ 869950 h 1320800"/>
                  <a:gd name="connsiteX13" fmla="*/ 406400 w 1352550"/>
                  <a:gd name="connsiteY13" fmla="*/ 755650 h 1320800"/>
                  <a:gd name="connsiteX14" fmla="*/ 444500 w 1352550"/>
                  <a:gd name="connsiteY14" fmla="*/ 806450 h 1320800"/>
                  <a:gd name="connsiteX15" fmla="*/ 400050 w 1352550"/>
                  <a:gd name="connsiteY15" fmla="*/ 914400 h 1320800"/>
                  <a:gd name="connsiteX16" fmla="*/ 317500 w 1352550"/>
                  <a:gd name="connsiteY16" fmla="*/ 895350 h 1320800"/>
                  <a:gd name="connsiteX17" fmla="*/ 317500 w 1352550"/>
                  <a:gd name="connsiteY17" fmla="*/ 977900 h 1320800"/>
                  <a:gd name="connsiteX18" fmla="*/ 349250 w 1352550"/>
                  <a:gd name="connsiteY18" fmla="*/ 1022350 h 1320800"/>
                  <a:gd name="connsiteX19" fmla="*/ 330200 w 1352550"/>
                  <a:gd name="connsiteY19" fmla="*/ 1060450 h 1320800"/>
                  <a:gd name="connsiteX20" fmla="*/ 266700 w 1352550"/>
                  <a:gd name="connsiteY20" fmla="*/ 1060450 h 1320800"/>
                  <a:gd name="connsiteX21" fmla="*/ 203200 w 1352550"/>
                  <a:gd name="connsiteY21" fmla="*/ 1003300 h 1320800"/>
                  <a:gd name="connsiteX22" fmla="*/ 203572 w 1352550"/>
                  <a:gd name="connsiteY22" fmla="*/ 1001630 h 1320800"/>
                  <a:gd name="connsiteX23" fmla="*/ 142254 w 1352550"/>
                  <a:gd name="connsiteY23" fmla="*/ 1000236 h 1320800"/>
                  <a:gd name="connsiteX24" fmla="*/ 139700 w 1352550"/>
                  <a:gd name="connsiteY24" fmla="*/ 1003300 h 1320800"/>
                  <a:gd name="connsiteX25" fmla="*/ 139700 w 1352550"/>
                  <a:gd name="connsiteY25" fmla="*/ 1054100 h 1320800"/>
                  <a:gd name="connsiteX26" fmla="*/ 171450 w 1352550"/>
                  <a:gd name="connsiteY26" fmla="*/ 1123950 h 1320800"/>
                  <a:gd name="connsiteX27" fmla="*/ 63500 w 1352550"/>
                  <a:gd name="connsiteY27" fmla="*/ 1123950 h 1320800"/>
                  <a:gd name="connsiteX28" fmla="*/ 0 w 1352550"/>
                  <a:gd name="connsiteY28" fmla="*/ 1047750 h 1320800"/>
                  <a:gd name="connsiteX29" fmla="*/ 38100 w 1352550"/>
                  <a:gd name="connsiteY29" fmla="*/ 920750 h 1320800"/>
                  <a:gd name="connsiteX30" fmla="*/ 88900 w 1352550"/>
                  <a:gd name="connsiteY30" fmla="*/ 882650 h 1320800"/>
                  <a:gd name="connsiteX31" fmla="*/ 96572 w 1352550"/>
                  <a:gd name="connsiteY31" fmla="*/ 890322 h 1320800"/>
                  <a:gd name="connsiteX32" fmla="*/ 221888 w 1352550"/>
                  <a:gd name="connsiteY32" fmla="*/ 908224 h 1320800"/>
                  <a:gd name="connsiteX33" fmla="*/ 234950 w 1352550"/>
                  <a:gd name="connsiteY33" fmla="*/ 825500 h 1320800"/>
                  <a:gd name="connsiteX34" fmla="*/ 349250 w 1352550"/>
                  <a:gd name="connsiteY34" fmla="*/ 844550 h 1320800"/>
                  <a:gd name="connsiteX35" fmla="*/ 1054100 w 1352550"/>
                  <a:gd name="connsiteY35" fmla="*/ 0 h 1320800"/>
                  <a:gd name="connsiteX36" fmla="*/ 1111250 w 1352550"/>
                  <a:gd name="connsiteY36" fmla="*/ 63500 h 1320800"/>
                  <a:gd name="connsiteX37" fmla="*/ 1238250 w 1352550"/>
                  <a:gd name="connsiteY37" fmla="*/ 158750 h 1320800"/>
                  <a:gd name="connsiteX38" fmla="*/ 1314450 w 1352550"/>
                  <a:gd name="connsiteY38" fmla="*/ 241300 h 1320800"/>
                  <a:gd name="connsiteX39" fmla="*/ 1352550 w 1352550"/>
                  <a:gd name="connsiteY39" fmla="*/ 311150 h 1320800"/>
                  <a:gd name="connsiteX40" fmla="*/ 1327150 w 1352550"/>
                  <a:gd name="connsiteY40" fmla="*/ 374650 h 1320800"/>
                  <a:gd name="connsiteX41" fmla="*/ 1333500 w 1352550"/>
                  <a:gd name="connsiteY41" fmla="*/ 571500 h 1320800"/>
                  <a:gd name="connsiteX42" fmla="*/ 1238250 w 1352550"/>
                  <a:gd name="connsiteY42" fmla="*/ 609600 h 1320800"/>
                  <a:gd name="connsiteX43" fmla="*/ 1200150 w 1352550"/>
                  <a:gd name="connsiteY43" fmla="*/ 679450 h 1320800"/>
                  <a:gd name="connsiteX44" fmla="*/ 990600 w 1352550"/>
                  <a:gd name="connsiteY44" fmla="*/ 692150 h 1320800"/>
                  <a:gd name="connsiteX45" fmla="*/ 876300 w 1352550"/>
                  <a:gd name="connsiteY45" fmla="*/ 673100 h 1320800"/>
                  <a:gd name="connsiteX46" fmla="*/ 857250 w 1352550"/>
                  <a:gd name="connsiteY46" fmla="*/ 565150 h 1320800"/>
                  <a:gd name="connsiteX47" fmla="*/ 781050 w 1352550"/>
                  <a:gd name="connsiteY47" fmla="*/ 514350 h 1320800"/>
                  <a:gd name="connsiteX48" fmla="*/ 742950 w 1352550"/>
                  <a:gd name="connsiteY48" fmla="*/ 469900 h 1320800"/>
                  <a:gd name="connsiteX49" fmla="*/ 749300 w 1352550"/>
                  <a:gd name="connsiteY49" fmla="*/ 374650 h 1320800"/>
                  <a:gd name="connsiteX50" fmla="*/ 755650 w 1352550"/>
                  <a:gd name="connsiteY50" fmla="*/ 298450 h 1320800"/>
                  <a:gd name="connsiteX51" fmla="*/ 825500 w 1352550"/>
                  <a:gd name="connsiteY51" fmla="*/ 203200 h 1320800"/>
                  <a:gd name="connsiteX52" fmla="*/ 857250 w 1352550"/>
                  <a:gd name="connsiteY52" fmla="*/ 139700 h 1320800"/>
                  <a:gd name="connsiteX53" fmla="*/ 920750 w 1352550"/>
                  <a:gd name="connsiteY53" fmla="*/ 63500 h 1320800"/>
                  <a:gd name="connsiteX54" fmla="*/ 1016000 w 1352550"/>
                  <a:gd name="connsiteY54" fmla="*/ 63500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52550" h="1320800">
                    <a:moveTo>
                      <a:pt x="228600" y="1174750"/>
                    </a:moveTo>
                    <a:lnTo>
                      <a:pt x="317500" y="1238250"/>
                    </a:lnTo>
                    <a:lnTo>
                      <a:pt x="311150" y="1320800"/>
                    </a:lnTo>
                    <a:lnTo>
                      <a:pt x="184150" y="1320800"/>
                    </a:lnTo>
                    <a:close/>
                    <a:moveTo>
                      <a:pt x="565150" y="857250"/>
                    </a:moveTo>
                    <a:lnTo>
                      <a:pt x="596900" y="914400"/>
                    </a:lnTo>
                    <a:lnTo>
                      <a:pt x="590550" y="977900"/>
                    </a:lnTo>
                    <a:lnTo>
                      <a:pt x="514350" y="1104900"/>
                    </a:lnTo>
                    <a:lnTo>
                      <a:pt x="438150" y="1155700"/>
                    </a:lnTo>
                    <a:lnTo>
                      <a:pt x="419100" y="1111250"/>
                    </a:lnTo>
                    <a:lnTo>
                      <a:pt x="419100" y="1060450"/>
                    </a:lnTo>
                    <a:lnTo>
                      <a:pt x="463550" y="946150"/>
                    </a:lnTo>
                    <a:lnTo>
                      <a:pt x="508000" y="869950"/>
                    </a:lnTo>
                    <a:close/>
                    <a:moveTo>
                      <a:pt x="406400" y="755650"/>
                    </a:moveTo>
                    <a:lnTo>
                      <a:pt x="444500" y="806450"/>
                    </a:lnTo>
                    <a:lnTo>
                      <a:pt x="400050" y="914400"/>
                    </a:lnTo>
                    <a:lnTo>
                      <a:pt x="317500" y="895350"/>
                    </a:lnTo>
                    <a:lnTo>
                      <a:pt x="317500" y="977900"/>
                    </a:lnTo>
                    <a:lnTo>
                      <a:pt x="349250" y="1022350"/>
                    </a:lnTo>
                    <a:lnTo>
                      <a:pt x="330200" y="1060450"/>
                    </a:lnTo>
                    <a:lnTo>
                      <a:pt x="266700" y="1060450"/>
                    </a:lnTo>
                    <a:lnTo>
                      <a:pt x="203200" y="1003300"/>
                    </a:lnTo>
                    <a:lnTo>
                      <a:pt x="203572" y="1001630"/>
                    </a:lnTo>
                    <a:lnTo>
                      <a:pt x="142254" y="1000236"/>
                    </a:lnTo>
                    <a:lnTo>
                      <a:pt x="139700" y="1003300"/>
                    </a:lnTo>
                    <a:lnTo>
                      <a:pt x="139700" y="1054100"/>
                    </a:lnTo>
                    <a:lnTo>
                      <a:pt x="171450" y="1123950"/>
                    </a:lnTo>
                    <a:lnTo>
                      <a:pt x="63500" y="1123950"/>
                    </a:lnTo>
                    <a:lnTo>
                      <a:pt x="0" y="1047750"/>
                    </a:lnTo>
                    <a:lnTo>
                      <a:pt x="38100" y="920750"/>
                    </a:lnTo>
                    <a:lnTo>
                      <a:pt x="88900" y="882650"/>
                    </a:lnTo>
                    <a:lnTo>
                      <a:pt x="96572" y="890322"/>
                    </a:lnTo>
                    <a:lnTo>
                      <a:pt x="221888" y="908224"/>
                    </a:lnTo>
                    <a:lnTo>
                      <a:pt x="234950" y="825500"/>
                    </a:lnTo>
                    <a:lnTo>
                      <a:pt x="349250" y="844550"/>
                    </a:lnTo>
                    <a:close/>
                    <a:moveTo>
                      <a:pt x="1054100" y="0"/>
                    </a:moveTo>
                    <a:lnTo>
                      <a:pt x="1111250" y="63500"/>
                    </a:lnTo>
                    <a:lnTo>
                      <a:pt x="1238250" y="158750"/>
                    </a:lnTo>
                    <a:lnTo>
                      <a:pt x="1314450" y="241300"/>
                    </a:lnTo>
                    <a:lnTo>
                      <a:pt x="1352550" y="311150"/>
                    </a:lnTo>
                    <a:lnTo>
                      <a:pt x="1327150" y="374650"/>
                    </a:lnTo>
                    <a:lnTo>
                      <a:pt x="1333500" y="571500"/>
                    </a:lnTo>
                    <a:lnTo>
                      <a:pt x="1238250" y="609600"/>
                    </a:lnTo>
                    <a:lnTo>
                      <a:pt x="1200150" y="679450"/>
                    </a:lnTo>
                    <a:lnTo>
                      <a:pt x="990600" y="692150"/>
                    </a:lnTo>
                    <a:lnTo>
                      <a:pt x="876300" y="673100"/>
                    </a:lnTo>
                    <a:lnTo>
                      <a:pt x="857250" y="565150"/>
                    </a:lnTo>
                    <a:lnTo>
                      <a:pt x="781050" y="514350"/>
                    </a:lnTo>
                    <a:lnTo>
                      <a:pt x="742950" y="469900"/>
                    </a:lnTo>
                    <a:lnTo>
                      <a:pt x="749300" y="374650"/>
                    </a:lnTo>
                    <a:lnTo>
                      <a:pt x="755650" y="298450"/>
                    </a:lnTo>
                    <a:lnTo>
                      <a:pt x="825500" y="203200"/>
                    </a:lnTo>
                    <a:lnTo>
                      <a:pt x="857250" y="139700"/>
                    </a:lnTo>
                    <a:lnTo>
                      <a:pt x="920750" y="63500"/>
                    </a:lnTo>
                    <a:lnTo>
                      <a:pt x="1016000" y="635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8DB235DA-18E2-48E1-AF5D-7140C6B8406B}"/>
                </a:ext>
              </a:extLst>
            </p:cNvPr>
            <p:cNvGrpSpPr/>
            <p:nvPr/>
          </p:nvGrpSpPr>
          <p:grpSpPr>
            <a:xfrm>
              <a:off x="21704916" y="29733240"/>
              <a:ext cx="3568084" cy="3394710"/>
              <a:chOff x="21704916" y="29733240"/>
              <a:chExt cx="3568084" cy="3394710"/>
            </a:xfrm>
          </p:grpSpPr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0896CEDE-4B16-4AB9-8802-9FD04BC07F89}"/>
                  </a:ext>
                </a:extLst>
              </p:cNvPr>
              <p:cNvGrpSpPr/>
              <p:nvPr/>
            </p:nvGrpSpPr>
            <p:grpSpPr>
              <a:xfrm>
                <a:off x="23145669" y="31246124"/>
                <a:ext cx="1205076" cy="1592532"/>
                <a:chOff x="25447070" y="31246124"/>
                <a:chExt cx="1205076" cy="1592532"/>
              </a:xfrm>
            </p:grpSpPr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3F0536FA-4323-437D-9BD3-1CAFF97EDA46}"/>
                    </a:ext>
                  </a:extLst>
                </p:cNvPr>
                <p:cNvSpPr/>
                <p:nvPr/>
              </p:nvSpPr>
              <p:spPr>
                <a:xfrm>
                  <a:off x="25685194" y="32387380"/>
                  <a:ext cx="678898" cy="451276"/>
                </a:xfrm>
                <a:custGeom>
                  <a:avLst/>
                  <a:gdLst>
                    <a:gd name="connsiteX0" fmla="*/ 144226 w 678898"/>
                    <a:gd name="connsiteY0" fmla="*/ 0 h 451276"/>
                    <a:gd name="connsiteX1" fmla="*/ 213282 w 678898"/>
                    <a:gd name="connsiteY1" fmla="*/ 4764 h 451276"/>
                    <a:gd name="connsiteX2" fmla="*/ 256144 w 678898"/>
                    <a:gd name="connsiteY2" fmla="*/ 33340 h 451276"/>
                    <a:gd name="connsiteX3" fmla="*/ 360918 w 678898"/>
                    <a:gd name="connsiteY3" fmla="*/ 16670 h 451276"/>
                    <a:gd name="connsiteX4" fmla="*/ 445884 w 678898"/>
                    <a:gd name="connsiteY4" fmla="*/ 141156 h 451276"/>
                    <a:gd name="connsiteX5" fmla="*/ 380446 w 678898"/>
                    <a:gd name="connsiteY5" fmla="*/ 146844 h 451276"/>
                    <a:gd name="connsiteX6" fmla="*/ 418546 w 678898"/>
                    <a:gd name="connsiteY6" fmla="*/ 229396 h 451276"/>
                    <a:gd name="connsiteX7" fmla="*/ 462996 w 678898"/>
                    <a:gd name="connsiteY7" fmla="*/ 188120 h 451276"/>
                    <a:gd name="connsiteX8" fmla="*/ 618570 w 678898"/>
                    <a:gd name="connsiteY8" fmla="*/ 162720 h 451276"/>
                    <a:gd name="connsiteX9" fmla="*/ 678898 w 678898"/>
                    <a:gd name="connsiteY9" fmla="*/ 226064 h 451276"/>
                    <a:gd name="connsiteX10" fmla="*/ 678612 w 678898"/>
                    <a:gd name="connsiteY10" fmla="*/ 228786 h 451276"/>
                    <a:gd name="connsiteX11" fmla="*/ 514348 w 678898"/>
                    <a:gd name="connsiteY11" fmla="*/ 235104 h 451276"/>
                    <a:gd name="connsiteX12" fmla="*/ 461964 w 678898"/>
                    <a:gd name="connsiteY12" fmla="*/ 301780 h 451276"/>
                    <a:gd name="connsiteX13" fmla="*/ 404812 w 678898"/>
                    <a:gd name="connsiteY13" fmla="*/ 249392 h 451276"/>
                    <a:gd name="connsiteX14" fmla="*/ 358856 w 678898"/>
                    <a:gd name="connsiteY14" fmla="*/ 258584 h 451276"/>
                    <a:gd name="connsiteX15" fmla="*/ 357188 w 678898"/>
                    <a:gd name="connsiteY15" fmla="*/ 258918 h 451276"/>
                    <a:gd name="connsiteX16" fmla="*/ 290512 w 678898"/>
                    <a:gd name="connsiteY16" fmla="*/ 349404 h 451276"/>
                    <a:gd name="connsiteX17" fmla="*/ 219076 w 678898"/>
                    <a:gd name="connsiteY17" fmla="*/ 358930 h 451276"/>
                    <a:gd name="connsiteX18" fmla="*/ 204788 w 678898"/>
                    <a:gd name="connsiteY18" fmla="*/ 416080 h 451276"/>
                    <a:gd name="connsiteX19" fmla="*/ 129996 w 678898"/>
                    <a:gd name="connsiteY19" fmla="*/ 451276 h 451276"/>
                    <a:gd name="connsiteX20" fmla="*/ 100012 w 678898"/>
                    <a:gd name="connsiteY20" fmla="*/ 435130 h 451276"/>
                    <a:gd name="connsiteX21" fmla="*/ 90488 w 678898"/>
                    <a:gd name="connsiteY21" fmla="*/ 397030 h 451276"/>
                    <a:gd name="connsiteX22" fmla="*/ 19048 w 678898"/>
                    <a:gd name="connsiteY22" fmla="*/ 377980 h 451276"/>
                    <a:gd name="connsiteX23" fmla="*/ 0 w 678898"/>
                    <a:gd name="connsiteY23" fmla="*/ 344644 h 451276"/>
                    <a:gd name="connsiteX24" fmla="*/ 71436 w 678898"/>
                    <a:gd name="connsiteY24" fmla="*/ 235104 h 451276"/>
                    <a:gd name="connsiteX25" fmla="*/ 52092 w 678898"/>
                    <a:gd name="connsiteY25" fmla="*/ 25542 h 451276"/>
                    <a:gd name="connsiteX26" fmla="*/ 103744 w 678898"/>
                    <a:gd name="connsiteY26" fmla="*/ 33340 h 451276"/>
                    <a:gd name="connsiteX27" fmla="*/ 144226 w 678898"/>
                    <a:gd name="connsiteY27" fmla="*/ 0 h 451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78898" h="451276">
                      <a:moveTo>
                        <a:pt x="144226" y="0"/>
                      </a:moveTo>
                      <a:lnTo>
                        <a:pt x="213282" y="4764"/>
                      </a:lnTo>
                      <a:lnTo>
                        <a:pt x="256144" y="33340"/>
                      </a:lnTo>
                      <a:lnTo>
                        <a:pt x="360918" y="16670"/>
                      </a:lnTo>
                      <a:lnTo>
                        <a:pt x="445884" y="141156"/>
                      </a:lnTo>
                      <a:lnTo>
                        <a:pt x="380446" y="146844"/>
                      </a:lnTo>
                      <a:lnTo>
                        <a:pt x="418546" y="229396"/>
                      </a:lnTo>
                      <a:lnTo>
                        <a:pt x="462996" y="188120"/>
                      </a:lnTo>
                      <a:lnTo>
                        <a:pt x="618570" y="162720"/>
                      </a:lnTo>
                      <a:lnTo>
                        <a:pt x="678898" y="226064"/>
                      </a:lnTo>
                      <a:lnTo>
                        <a:pt x="678612" y="228786"/>
                      </a:lnTo>
                      <a:lnTo>
                        <a:pt x="514348" y="235104"/>
                      </a:lnTo>
                      <a:lnTo>
                        <a:pt x="461964" y="301780"/>
                      </a:lnTo>
                      <a:lnTo>
                        <a:pt x="404812" y="249392"/>
                      </a:lnTo>
                      <a:lnTo>
                        <a:pt x="358856" y="258584"/>
                      </a:lnTo>
                      <a:lnTo>
                        <a:pt x="357188" y="258918"/>
                      </a:lnTo>
                      <a:lnTo>
                        <a:pt x="290512" y="349404"/>
                      </a:lnTo>
                      <a:lnTo>
                        <a:pt x="219076" y="358930"/>
                      </a:lnTo>
                      <a:lnTo>
                        <a:pt x="204788" y="416080"/>
                      </a:lnTo>
                      <a:lnTo>
                        <a:pt x="129996" y="451276"/>
                      </a:lnTo>
                      <a:lnTo>
                        <a:pt x="100012" y="435130"/>
                      </a:lnTo>
                      <a:lnTo>
                        <a:pt x="90488" y="397030"/>
                      </a:lnTo>
                      <a:lnTo>
                        <a:pt x="19048" y="377980"/>
                      </a:lnTo>
                      <a:lnTo>
                        <a:pt x="0" y="344644"/>
                      </a:lnTo>
                      <a:lnTo>
                        <a:pt x="71436" y="235104"/>
                      </a:lnTo>
                      <a:lnTo>
                        <a:pt x="52092" y="25542"/>
                      </a:lnTo>
                      <a:lnTo>
                        <a:pt x="103744" y="33340"/>
                      </a:lnTo>
                      <a:lnTo>
                        <a:pt x="144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D65151C4-09D9-4287-8FA0-70DBED2E5212}"/>
                    </a:ext>
                  </a:extLst>
                </p:cNvPr>
                <p:cNvSpPr/>
                <p:nvPr/>
              </p:nvSpPr>
              <p:spPr>
                <a:xfrm>
                  <a:off x="26008012" y="32161164"/>
                  <a:ext cx="223838" cy="367372"/>
                </a:xfrm>
                <a:custGeom>
                  <a:avLst/>
                  <a:gdLst>
                    <a:gd name="connsiteX0" fmla="*/ 107156 w 223838"/>
                    <a:gd name="connsiteY0" fmla="*/ 0 h 367372"/>
                    <a:gd name="connsiteX1" fmla="*/ 145256 w 223838"/>
                    <a:gd name="connsiteY1" fmla="*/ 57148 h 367372"/>
                    <a:gd name="connsiteX2" fmla="*/ 223838 w 223838"/>
                    <a:gd name="connsiteY2" fmla="*/ 116680 h 367372"/>
                    <a:gd name="connsiteX3" fmla="*/ 176212 w 223838"/>
                    <a:gd name="connsiteY3" fmla="*/ 247648 h 367372"/>
                    <a:gd name="connsiteX4" fmla="*/ 198568 w 223838"/>
                    <a:gd name="connsiteY4" fmla="*/ 317344 h 367372"/>
                    <a:gd name="connsiteX5" fmla="*/ 184628 w 223838"/>
                    <a:gd name="connsiteY5" fmla="*/ 319086 h 367372"/>
                    <a:gd name="connsiteX6" fmla="*/ 130652 w 223838"/>
                    <a:gd name="connsiteY6" fmla="*/ 366712 h 367372"/>
                    <a:gd name="connsiteX7" fmla="*/ 123066 w 223838"/>
                    <a:gd name="connsiteY7" fmla="*/ 367372 h 367372"/>
                    <a:gd name="connsiteX8" fmla="*/ 38100 w 223838"/>
                    <a:gd name="connsiteY8" fmla="*/ 242886 h 367372"/>
                    <a:gd name="connsiteX9" fmla="*/ 32738 w 223838"/>
                    <a:gd name="connsiteY9" fmla="*/ 243738 h 367372"/>
                    <a:gd name="connsiteX10" fmla="*/ 33338 w 223838"/>
                    <a:gd name="connsiteY10" fmla="*/ 240504 h 367372"/>
                    <a:gd name="connsiteX11" fmla="*/ 0 w 223838"/>
                    <a:gd name="connsiteY11" fmla="*/ 188116 h 367372"/>
                    <a:gd name="connsiteX12" fmla="*/ 19052 w 223838"/>
                    <a:gd name="connsiteY12" fmla="*/ 73816 h 367372"/>
                    <a:gd name="connsiteX13" fmla="*/ 42864 w 223838"/>
                    <a:gd name="connsiteY13" fmla="*/ 2380 h 367372"/>
                    <a:gd name="connsiteX14" fmla="*/ 107156 w 223838"/>
                    <a:gd name="connsiteY14" fmla="*/ 0 h 36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3838" h="367372">
                      <a:moveTo>
                        <a:pt x="107156" y="0"/>
                      </a:moveTo>
                      <a:lnTo>
                        <a:pt x="145256" y="57148"/>
                      </a:lnTo>
                      <a:lnTo>
                        <a:pt x="223838" y="116680"/>
                      </a:lnTo>
                      <a:lnTo>
                        <a:pt x="176212" y="247648"/>
                      </a:lnTo>
                      <a:lnTo>
                        <a:pt x="198568" y="317344"/>
                      </a:lnTo>
                      <a:lnTo>
                        <a:pt x="184628" y="319086"/>
                      </a:lnTo>
                      <a:lnTo>
                        <a:pt x="130652" y="366712"/>
                      </a:lnTo>
                      <a:lnTo>
                        <a:pt x="123066" y="367372"/>
                      </a:lnTo>
                      <a:lnTo>
                        <a:pt x="38100" y="242886"/>
                      </a:lnTo>
                      <a:lnTo>
                        <a:pt x="32738" y="243738"/>
                      </a:lnTo>
                      <a:lnTo>
                        <a:pt x="33338" y="240504"/>
                      </a:lnTo>
                      <a:lnTo>
                        <a:pt x="0" y="188116"/>
                      </a:lnTo>
                      <a:lnTo>
                        <a:pt x="19052" y="73816"/>
                      </a:lnTo>
                      <a:lnTo>
                        <a:pt x="42864" y="2380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77BE0630-91A3-40F1-8320-ABC454BC3AD1}"/>
                    </a:ext>
                  </a:extLst>
                </p:cNvPr>
                <p:cNvSpPr/>
                <p:nvPr/>
              </p:nvSpPr>
              <p:spPr>
                <a:xfrm>
                  <a:off x="26110292" y="31846198"/>
                  <a:ext cx="541854" cy="735012"/>
                </a:xfrm>
                <a:custGeom>
                  <a:avLst/>
                  <a:gdLst>
                    <a:gd name="connsiteX0" fmla="*/ 379766 w 541854"/>
                    <a:gd name="connsiteY0" fmla="*/ 0 h 735012"/>
                    <a:gd name="connsiteX1" fmla="*/ 441678 w 541854"/>
                    <a:gd name="connsiteY1" fmla="*/ 76200 h 735012"/>
                    <a:gd name="connsiteX2" fmla="*/ 494066 w 541854"/>
                    <a:gd name="connsiteY2" fmla="*/ 85726 h 735012"/>
                    <a:gd name="connsiteX3" fmla="*/ 541854 w 541854"/>
                    <a:gd name="connsiteY3" fmla="*/ 99380 h 735012"/>
                    <a:gd name="connsiteX4" fmla="*/ 455966 w 541854"/>
                    <a:gd name="connsiteY4" fmla="*/ 180974 h 735012"/>
                    <a:gd name="connsiteX5" fmla="*/ 448790 w 541854"/>
                    <a:gd name="connsiteY5" fmla="*/ 209672 h 735012"/>
                    <a:gd name="connsiteX6" fmla="*/ 375002 w 541854"/>
                    <a:gd name="connsiteY6" fmla="*/ 261938 h 735012"/>
                    <a:gd name="connsiteX7" fmla="*/ 365478 w 541854"/>
                    <a:gd name="connsiteY7" fmla="*/ 376238 h 735012"/>
                    <a:gd name="connsiteX8" fmla="*/ 303566 w 541854"/>
                    <a:gd name="connsiteY8" fmla="*/ 414338 h 735012"/>
                    <a:gd name="connsiteX9" fmla="*/ 303566 w 541854"/>
                    <a:gd name="connsiteY9" fmla="*/ 538162 h 735012"/>
                    <a:gd name="connsiteX10" fmla="*/ 370238 w 541854"/>
                    <a:gd name="connsiteY10" fmla="*/ 571502 h 735012"/>
                    <a:gd name="connsiteX11" fmla="*/ 422626 w 541854"/>
                    <a:gd name="connsiteY11" fmla="*/ 547688 h 735012"/>
                    <a:gd name="connsiteX12" fmla="*/ 484538 w 541854"/>
                    <a:gd name="connsiteY12" fmla="*/ 595314 h 735012"/>
                    <a:gd name="connsiteX13" fmla="*/ 446438 w 541854"/>
                    <a:gd name="connsiteY13" fmla="*/ 642938 h 735012"/>
                    <a:gd name="connsiteX14" fmla="*/ 508298 w 541854"/>
                    <a:gd name="connsiteY14" fmla="*/ 710420 h 735012"/>
                    <a:gd name="connsiteX15" fmla="*/ 409926 w 541854"/>
                    <a:gd name="connsiteY15" fmla="*/ 735012 h 735012"/>
                    <a:gd name="connsiteX16" fmla="*/ 313902 w 541854"/>
                    <a:gd name="connsiteY16" fmla="*/ 693262 h 735012"/>
                    <a:gd name="connsiteX17" fmla="*/ 323648 w 541854"/>
                    <a:gd name="connsiteY17" fmla="*/ 662626 h 735012"/>
                    <a:gd name="connsiteX18" fmla="*/ 196648 w 541854"/>
                    <a:gd name="connsiteY18" fmla="*/ 656278 h 735012"/>
                    <a:gd name="connsiteX19" fmla="*/ 133148 w 541854"/>
                    <a:gd name="connsiteY19" fmla="*/ 627702 h 735012"/>
                    <a:gd name="connsiteX20" fmla="*/ 96288 w 541854"/>
                    <a:gd name="connsiteY20" fmla="*/ 632310 h 735012"/>
                    <a:gd name="connsiteX21" fmla="*/ 73932 w 541854"/>
                    <a:gd name="connsiteY21" fmla="*/ 562614 h 735012"/>
                    <a:gd name="connsiteX22" fmla="*/ 121558 w 541854"/>
                    <a:gd name="connsiteY22" fmla="*/ 431646 h 735012"/>
                    <a:gd name="connsiteX23" fmla="*/ 42976 w 541854"/>
                    <a:gd name="connsiteY23" fmla="*/ 372114 h 735012"/>
                    <a:gd name="connsiteX24" fmla="*/ 4876 w 541854"/>
                    <a:gd name="connsiteY24" fmla="*/ 314966 h 735012"/>
                    <a:gd name="connsiteX25" fmla="*/ 0 w 541854"/>
                    <a:gd name="connsiteY25" fmla="*/ 315146 h 735012"/>
                    <a:gd name="connsiteX26" fmla="*/ 102508 w 541854"/>
                    <a:gd name="connsiteY26" fmla="*/ 231622 h 735012"/>
                    <a:gd name="connsiteX27" fmla="*/ 105444 w 541854"/>
                    <a:gd name="connsiteY27" fmla="*/ 220718 h 735012"/>
                    <a:gd name="connsiteX28" fmla="*/ 232126 w 541854"/>
                    <a:gd name="connsiteY28" fmla="*/ 133350 h 735012"/>
                    <a:gd name="connsiteX29" fmla="*/ 298802 w 541854"/>
                    <a:gd name="connsiteY29" fmla="*/ 28574 h 735012"/>
                    <a:gd name="connsiteX30" fmla="*/ 379766 w 541854"/>
                    <a:gd name="connsiteY30" fmla="*/ 0 h 73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1854" h="735012">
                      <a:moveTo>
                        <a:pt x="379766" y="0"/>
                      </a:moveTo>
                      <a:lnTo>
                        <a:pt x="441678" y="76200"/>
                      </a:lnTo>
                      <a:lnTo>
                        <a:pt x="494066" y="85726"/>
                      </a:lnTo>
                      <a:lnTo>
                        <a:pt x="541854" y="99380"/>
                      </a:lnTo>
                      <a:lnTo>
                        <a:pt x="455966" y="180974"/>
                      </a:lnTo>
                      <a:lnTo>
                        <a:pt x="448790" y="209672"/>
                      </a:lnTo>
                      <a:lnTo>
                        <a:pt x="375002" y="261938"/>
                      </a:lnTo>
                      <a:lnTo>
                        <a:pt x="365478" y="376238"/>
                      </a:lnTo>
                      <a:lnTo>
                        <a:pt x="303566" y="414338"/>
                      </a:lnTo>
                      <a:lnTo>
                        <a:pt x="303566" y="538162"/>
                      </a:lnTo>
                      <a:lnTo>
                        <a:pt x="370238" y="571502"/>
                      </a:lnTo>
                      <a:lnTo>
                        <a:pt x="422626" y="547688"/>
                      </a:lnTo>
                      <a:lnTo>
                        <a:pt x="484538" y="595314"/>
                      </a:lnTo>
                      <a:lnTo>
                        <a:pt x="446438" y="642938"/>
                      </a:lnTo>
                      <a:lnTo>
                        <a:pt x="508298" y="710420"/>
                      </a:lnTo>
                      <a:lnTo>
                        <a:pt x="409926" y="735012"/>
                      </a:lnTo>
                      <a:lnTo>
                        <a:pt x="313902" y="693262"/>
                      </a:lnTo>
                      <a:lnTo>
                        <a:pt x="323648" y="662626"/>
                      </a:lnTo>
                      <a:lnTo>
                        <a:pt x="196648" y="656278"/>
                      </a:lnTo>
                      <a:lnTo>
                        <a:pt x="133148" y="627702"/>
                      </a:lnTo>
                      <a:lnTo>
                        <a:pt x="96288" y="632310"/>
                      </a:lnTo>
                      <a:lnTo>
                        <a:pt x="73932" y="562614"/>
                      </a:lnTo>
                      <a:lnTo>
                        <a:pt x="121558" y="431646"/>
                      </a:lnTo>
                      <a:lnTo>
                        <a:pt x="42976" y="372114"/>
                      </a:lnTo>
                      <a:lnTo>
                        <a:pt x="4876" y="314966"/>
                      </a:lnTo>
                      <a:lnTo>
                        <a:pt x="0" y="315146"/>
                      </a:lnTo>
                      <a:lnTo>
                        <a:pt x="102508" y="231622"/>
                      </a:lnTo>
                      <a:lnTo>
                        <a:pt x="105444" y="220718"/>
                      </a:lnTo>
                      <a:lnTo>
                        <a:pt x="232126" y="133350"/>
                      </a:lnTo>
                      <a:lnTo>
                        <a:pt x="298802" y="28574"/>
                      </a:lnTo>
                      <a:lnTo>
                        <a:pt x="3797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DA5879B9-CCC5-4184-AE40-848F2584A402}"/>
                    </a:ext>
                  </a:extLst>
                </p:cNvPr>
                <p:cNvSpPr/>
                <p:nvPr/>
              </p:nvSpPr>
              <p:spPr>
                <a:xfrm>
                  <a:off x="25447070" y="31246124"/>
                  <a:ext cx="768666" cy="1174596"/>
                </a:xfrm>
                <a:custGeom>
                  <a:avLst/>
                  <a:gdLst>
                    <a:gd name="connsiteX0" fmla="*/ 433388 w 768666"/>
                    <a:gd name="connsiteY0" fmla="*/ 0 h 1174596"/>
                    <a:gd name="connsiteX1" fmla="*/ 519112 w 768666"/>
                    <a:gd name="connsiteY1" fmla="*/ 4760 h 1174596"/>
                    <a:gd name="connsiteX2" fmla="*/ 504824 w 768666"/>
                    <a:gd name="connsiteY2" fmla="*/ 80960 h 1174596"/>
                    <a:gd name="connsiteX3" fmla="*/ 476248 w 768666"/>
                    <a:gd name="connsiteY3" fmla="*/ 133348 h 1174596"/>
                    <a:gd name="connsiteX4" fmla="*/ 538160 w 768666"/>
                    <a:gd name="connsiteY4" fmla="*/ 190500 h 1174596"/>
                    <a:gd name="connsiteX5" fmla="*/ 657224 w 768666"/>
                    <a:gd name="connsiteY5" fmla="*/ 300036 h 1174596"/>
                    <a:gd name="connsiteX6" fmla="*/ 738188 w 768666"/>
                    <a:gd name="connsiteY6" fmla="*/ 347660 h 1174596"/>
                    <a:gd name="connsiteX7" fmla="*/ 723900 w 768666"/>
                    <a:gd name="connsiteY7" fmla="*/ 500060 h 1174596"/>
                    <a:gd name="connsiteX8" fmla="*/ 676272 w 768666"/>
                    <a:gd name="connsiteY8" fmla="*/ 542924 h 1174596"/>
                    <a:gd name="connsiteX9" fmla="*/ 723900 w 768666"/>
                    <a:gd name="connsiteY9" fmla="*/ 642936 h 1174596"/>
                    <a:gd name="connsiteX10" fmla="*/ 700088 w 768666"/>
                    <a:gd name="connsiteY10" fmla="*/ 709612 h 1174596"/>
                    <a:gd name="connsiteX11" fmla="*/ 752728 w 768666"/>
                    <a:gd name="connsiteY11" fmla="*/ 819278 h 1174596"/>
                    <a:gd name="connsiteX12" fmla="*/ 757236 w 768666"/>
                    <a:gd name="connsiteY12" fmla="*/ 828674 h 1174596"/>
                    <a:gd name="connsiteX13" fmla="*/ 768666 w 768666"/>
                    <a:gd name="connsiteY13" fmla="*/ 820792 h 1174596"/>
                    <a:gd name="connsiteX14" fmla="*/ 765730 w 768666"/>
                    <a:gd name="connsiteY14" fmla="*/ 831696 h 1174596"/>
                    <a:gd name="connsiteX15" fmla="*/ 663222 w 768666"/>
                    <a:gd name="connsiteY15" fmla="*/ 915220 h 1174596"/>
                    <a:gd name="connsiteX16" fmla="*/ 603806 w 768666"/>
                    <a:gd name="connsiteY16" fmla="*/ 917420 h 1174596"/>
                    <a:gd name="connsiteX17" fmla="*/ 579994 w 768666"/>
                    <a:gd name="connsiteY17" fmla="*/ 988856 h 1174596"/>
                    <a:gd name="connsiteX18" fmla="*/ 560942 w 768666"/>
                    <a:gd name="connsiteY18" fmla="*/ 1103156 h 1174596"/>
                    <a:gd name="connsiteX19" fmla="*/ 594280 w 768666"/>
                    <a:gd name="connsiteY19" fmla="*/ 1155544 h 1174596"/>
                    <a:gd name="connsiteX20" fmla="*/ 593680 w 768666"/>
                    <a:gd name="connsiteY20" fmla="*/ 1158778 h 1174596"/>
                    <a:gd name="connsiteX21" fmla="*/ 494268 w 768666"/>
                    <a:gd name="connsiteY21" fmla="*/ 1174596 h 1174596"/>
                    <a:gd name="connsiteX22" fmla="*/ 451406 w 768666"/>
                    <a:gd name="connsiteY22" fmla="*/ 1146020 h 1174596"/>
                    <a:gd name="connsiteX23" fmla="*/ 382350 w 768666"/>
                    <a:gd name="connsiteY23" fmla="*/ 1141256 h 1174596"/>
                    <a:gd name="connsiteX24" fmla="*/ 341868 w 768666"/>
                    <a:gd name="connsiteY24" fmla="*/ 1174596 h 1174596"/>
                    <a:gd name="connsiteX25" fmla="*/ 290216 w 768666"/>
                    <a:gd name="connsiteY25" fmla="*/ 1166798 h 1174596"/>
                    <a:gd name="connsiteX26" fmla="*/ 289032 w 768666"/>
                    <a:gd name="connsiteY26" fmla="*/ 1153968 h 1174596"/>
                    <a:gd name="connsiteX27" fmla="*/ 280988 w 768666"/>
                    <a:gd name="connsiteY27" fmla="*/ 1066800 h 1174596"/>
                    <a:gd name="connsiteX28" fmla="*/ 257172 w 768666"/>
                    <a:gd name="connsiteY28" fmla="*/ 1042986 h 1174596"/>
                    <a:gd name="connsiteX29" fmla="*/ 171448 w 768666"/>
                    <a:gd name="connsiteY29" fmla="*/ 1028700 h 1174596"/>
                    <a:gd name="connsiteX30" fmla="*/ 180972 w 768666"/>
                    <a:gd name="connsiteY30" fmla="*/ 985836 h 1174596"/>
                    <a:gd name="connsiteX31" fmla="*/ 152400 w 768666"/>
                    <a:gd name="connsiteY31" fmla="*/ 923924 h 1174596"/>
                    <a:gd name="connsiteX32" fmla="*/ 171448 w 768666"/>
                    <a:gd name="connsiteY32" fmla="*/ 828674 h 1174596"/>
                    <a:gd name="connsiteX33" fmla="*/ 0 w 768666"/>
                    <a:gd name="connsiteY33" fmla="*/ 733424 h 1174596"/>
                    <a:gd name="connsiteX34" fmla="*/ 28572 w 768666"/>
                    <a:gd name="connsiteY34" fmla="*/ 642936 h 1174596"/>
                    <a:gd name="connsiteX35" fmla="*/ 90488 w 768666"/>
                    <a:gd name="connsiteY35" fmla="*/ 604836 h 1174596"/>
                    <a:gd name="connsiteX36" fmla="*/ 157160 w 768666"/>
                    <a:gd name="connsiteY36" fmla="*/ 485774 h 1174596"/>
                    <a:gd name="connsiteX37" fmla="*/ 223836 w 768666"/>
                    <a:gd name="connsiteY37" fmla="*/ 504824 h 1174596"/>
                    <a:gd name="connsiteX38" fmla="*/ 247648 w 768666"/>
                    <a:gd name="connsiteY38" fmla="*/ 442912 h 1174596"/>
                    <a:gd name="connsiteX39" fmla="*/ 295272 w 768666"/>
                    <a:gd name="connsiteY39" fmla="*/ 419100 h 1174596"/>
                    <a:gd name="connsiteX40" fmla="*/ 319088 w 768666"/>
                    <a:gd name="connsiteY40" fmla="*/ 242886 h 1174596"/>
                    <a:gd name="connsiteX41" fmla="*/ 371472 w 768666"/>
                    <a:gd name="connsiteY41" fmla="*/ 190500 h 1174596"/>
                    <a:gd name="connsiteX42" fmla="*/ 338136 w 768666"/>
                    <a:gd name="connsiteY42" fmla="*/ 133348 h 1174596"/>
                    <a:gd name="connsiteX43" fmla="*/ 323848 w 768666"/>
                    <a:gd name="connsiteY43" fmla="*/ 19048 h 1174596"/>
                    <a:gd name="connsiteX44" fmla="*/ 390524 w 768666"/>
                    <a:gd name="connsiteY44" fmla="*/ 28574 h 1174596"/>
                    <a:gd name="connsiteX45" fmla="*/ 433388 w 768666"/>
                    <a:gd name="connsiteY45" fmla="*/ 0 h 1174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68666" h="1174596">
                      <a:moveTo>
                        <a:pt x="433388" y="0"/>
                      </a:moveTo>
                      <a:lnTo>
                        <a:pt x="519112" y="4760"/>
                      </a:lnTo>
                      <a:lnTo>
                        <a:pt x="504824" y="80960"/>
                      </a:lnTo>
                      <a:lnTo>
                        <a:pt x="476248" y="133348"/>
                      </a:lnTo>
                      <a:lnTo>
                        <a:pt x="538160" y="190500"/>
                      </a:lnTo>
                      <a:lnTo>
                        <a:pt x="657224" y="300036"/>
                      </a:lnTo>
                      <a:lnTo>
                        <a:pt x="738188" y="347660"/>
                      </a:lnTo>
                      <a:lnTo>
                        <a:pt x="723900" y="500060"/>
                      </a:lnTo>
                      <a:lnTo>
                        <a:pt x="676272" y="542924"/>
                      </a:lnTo>
                      <a:lnTo>
                        <a:pt x="723900" y="642936"/>
                      </a:lnTo>
                      <a:lnTo>
                        <a:pt x="700088" y="709612"/>
                      </a:lnTo>
                      <a:lnTo>
                        <a:pt x="752728" y="819278"/>
                      </a:lnTo>
                      <a:lnTo>
                        <a:pt x="757236" y="828674"/>
                      </a:lnTo>
                      <a:lnTo>
                        <a:pt x="768666" y="820792"/>
                      </a:lnTo>
                      <a:lnTo>
                        <a:pt x="765730" y="831696"/>
                      </a:lnTo>
                      <a:lnTo>
                        <a:pt x="663222" y="915220"/>
                      </a:lnTo>
                      <a:lnTo>
                        <a:pt x="603806" y="917420"/>
                      </a:lnTo>
                      <a:lnTo>
                        <a:pt x="579994" y="988856"/>
                      </a:lnTo>
                      <a:lnTo>
                        <a:pt x="560942" y="1103156"/>
                      </a:lnTo>
                      <a:lnTo>
                        <a:pt x="594280" y="1155544"/>
                      </a:lnTo>
                      <a:lnTo>
                        <a:pt x="593680" y="1158778"/>
                      </a:lnTo>
                      <a:lnTo>
                        <a:pt x="494268" y="1174596"/>
                      </a:lnTo>
                      <a:lnTo>
                        <a:pt x="451406" y="1146020"/>
                      </a:lnTo>
                      <a:lnTo>
                        <a:pt x="382350" y="1141256"/>
                      </a:lnTo>
                      <a:lnTo>
                        <a:pt x="341868" y="1174596"/>
                      </a:lnTo>
                      <a:lnTo>
                        <a:pt x="290216" y="1166798"/>
                      </a:lnTo>
                      <a:lnTo>
                        <a:pt x="289032" y="1153968"/>
                      </a:lnTo>
                      <a:lnTo>
                        <a:pt x="280988" y="1066800"/>
                      </a:lnTo>
                      <a:lnTo>
                        <a:pt x="257172" y="1042986"/>
                      </a:lnTo>
                      <a:lnTo>
                        <a:pt x="171448" y="1028700"/>
                      </a:lnTo>
                      <a:lnTo>
                        <a:pt x="180972" y="985836"/>
                      </a:lnTo>
                      <a:lnTo>
                        <a:pt x="152400" y="923924"/>
                      </a:lnTo>
                      <a:lnTo>
                        <a:pt x="171448" y="828674"/>
                      </a:lnTo>
                      <a:lnTo>
                        <a:pt x="0" y="733424"/>
                      </a:lnTo>
                      <a:lnTo>
                        <a:pt x="28572" y="642936"/>
                      </a:lnTo>
                      <a:lnTo>
                        <a:pt x="90488" y="604836"/>
                      </a:lnTo>
                      <a:lnTo>
                        <a:pt x="157160" y="485774"/>
                      </a:lnTo>
                      <a:lnTo>
                        <a:pt x="223836" y="504824"/>
                      </a:lnTo>
                      <a:lnTo>
                        <a:pt x="247648" y="442912"/>
                      </a:lnTo>
                      <a:lnTo>
                        <a:pt x="295272" y="419100"/>
                      </a:lnTo>
                      <a:lnTo>
                        <a:pt x="319088" y="242886"/>
                      </a:lnTo>
                      <a:lnTo>
                        <a:pt x="371472" y="190500"/>
                      </a:lnTo>
                      <a:lnTo>
                        <a:pt x="338136" y="133348"/>
                      </a:lnTo>
                      <a:lnTo>
                        <a:pt x="323848" y="19048"/>
                      </a:lnTo>
                      <a:lnTo>
                        <a:pt x="390524" y="28574"/>
                      </a:lnTo>
                      <a:lnTo>
                        <a:pt x="4333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3AB70FAE-93C4-457B-9293-F80ABA48CAAA}"/>
                  </a:ext>
                </a:extLst>
              </p:cNvPr>
              <p:cNvGrpSpPr/>
              <p:nvPr/>
            </p:nvGrpSpPr>
            <p:grpSpPr>
              <a:xfrm>
                <a:off x="21704916" y="29733240"/>
                <a:ext cx="3479184" cy="3394710"/>
                <a:chOff x="21704916" y="29733240"/>
                <a:chExt cx="3479184" cy="3394710"/>
              </a:xfrm>
            </p:grpSpPr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180D9179-2523-4EA5-85A0-E6F640225A50}"/>
                    </a:ext>
                  </a:extLst>
                </p:cNvPr>
                <p:cNvGrpSpPr/>
                <p:nvPr/>
              </p:nvGrpSpPr>
              <p:grpSpPr>
                <a:xfrm>
                  <a:off x="21704916" y="29733240"/>
                  <a:ext cx="3479184" cy="3394710"/>
                  <a:chOff x="21704916" y="29733240"/>
                  <a:chExt cx="3479184" cy="3394710"/>
                </a:xfrm>
              </p:grpSpPr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75A09584-E1D0-4678-A334-5AE83370B662}"/>
                      </a:ext>
                    </a:extLst>
                  </p:cNvPr>
                  <p:cNvSpPr/>
                  <p:nvPr/>
                </p:nvSpPr>
                <p:spPr>
                  <a:xfrm>
                    <a:off x="23236238" y="29733240"/>
                    <a:ext cx="767064" cy="1070610"/>
                  </a:xfrm>
                  <a:custGeom>
                    <a:avLst/>
                    <a:gdLst>
                      <a:gd name="connsiteX0" fmla="*/ 705802 w 767064"/>
                      <a:gd name="connsiteY0" fmla="*/ 0 h 1070610"/>
                      <a:gd name="connsiteX1" fmla="*/ 736282 w 767064"/>
                      <a:gd name="connsiteY1" fmla="*/ 45720 h 1070610"/>
                      <a:gd name="connsiteX2" fmla="*/ 690562 w 767064"/>
                      <a:gd name="connsiteY2" fmla="*/ 144780 h 1070610"/>
                      <a:gd name="connsiteX3" fmla="*/ 767064 w 767064"/>
                      <a:gd name="connsiteY3" fmla="*/ 172102 h 1070610"/>
                      <a:gd name="connsiteX4" fmla="*/ 747712 w 767064"/>
                      <a:gd name="connsiteY4" fmla="*/ 313372 h 1070610"/>
                      <a:gd name="connsiteX5" fmla="*/ 723900 w 767064"/>
                      <a:gd name="connsiteY5" fmla="*/ 356236 h 1070610"/>
                      <a:gd name="connsiteX6" fmla="*/ 738186 w 767064"/>
                      <a:gd name="connsiteY6" fmla="*/ 427672 h 1070610"/>
                      <a:gd name="connsiteX7" fmla="*/ 690562 w 767064"/>
                      <a:gd name="connsiteY7" fmla="*/ 480060 h 1070610"/>
                      <a:gd name="connsiteX8" fmla="*/ 695326 w 767064"/>
                      <a:gd name="connsiteY8" fmla="*/ 656272 h 1070610"/>
                      <a:gd name="connsiteX9" fmla="*/ 590550 w 767064"/>
                      <a:gd name="connsiteY9" fmla="*/ 794384 h 1070610"/>
                      <a:gd name="connsiteX10" fmla="*/ 581026 w 767064"/>
                      <a:gd name="connsiteY10" fmla="*/ 880110 h 1070610"/>
                      <a:gd name="connsiteX11" fmla="*/ 514350 w 767064"/>
                      <a:gd name="connsiteY11" fmla="*/ 984884 h 1070610"/>
                      <a:gd name="connsiteX12" fmla="*/ 514350 w 767064"/>
                      <a:gd name="connsiteY12" fmla="*/ 1070610 h 1070610"/>
                      <a:gd name="connsiteX13" fmla="*/ 457200 w 767064"/>
                      <a:gd name="connsiteY13" fmla="*/ 1070610 h 1070610"/>
                      <a:gd name="connsiteX14" fmla="*/ 352426 w 767064"/>
                      <a:gd name="connsiteY14" fmla="*/ 1008698 h 1070610"/>
                      <a:gd name="connsiteX15" fmla="*/ 304800 w 767064"/>
                      <a:gd name="connsiteY15" fmla="*/ 1008698 h 1070610"/>
                      <a:gd name="connsiteX16" fmla="*/ 247650 w 767064"/>
                      <a:gd name="connsiteY16" fmla="*/ 918210 h 1070610"/>
                      <a:gd name="connsiteX17" fmla="*/ 214312 w 767064"/>
                      <a:gd name="connsiteY17" fmla="*/ 918210 h 1070610"/>
                      <a:gd name="connsiteX18" fmla="*/ 152400 w 767064"/>
                      <a:gd name="connsiteY18" fmla="*/ 822960 h 1070610"/>
                      <a:gd name="connsiteX19" fmla="*/ 71438 w 767064"/>
                      <a:gd name="connsiteY19" fmla="*/ 803910 h 1070610"/>
                      <a:gd name="connsiteX20" fmla="*/ 0 w 767064"/>
                      <a:gd name="connsiteY20" fmla="*/ 694372 h 1070610"/>
                      <a:gd name="connsiteX21" fmla="*/ 19050 w 767064"/>
                      <a:gd name="connsiteY21" fmla="*/ 584836 h 1070610"/>
                      <a:gd name="connsiteX22" fmla="*/ 14286 w 767064"/>
                      <a:gd name="connsiteY22" fmla="*/ 527684 h 1070610"/>
                      <a:gd name="connsiteX23" fmla="*/ 33338 w 767064"/>
                      <a:gd name="connsiteY23" fmla="*/ 484824 h 1070610"/>
                      <a:gd name="connsiteX24" fmla="*/ 90486 w 767064"/>
                      <a:gd name="connsiteY24" fmla="*/ 513398 h 1070610"/>
                      <a:gd name="connsiteX25" fmla="*/ 138112 w 767064"/>
                      <a:gd name="connsiteY25" fmla="*/ 475298 h 1070610"/>
                      <a:gd name="connsiteX26" fmla="*/ 156384 w 767064"/>
                      <a:gd name="connsiteY26" fmla="*/ 371754 h 1070610"/>
                      <a:gd name="connsiteX27" fmla="*/ 157162 w 767064"/>
                      <a:gd name="connsiteY27" fmla="*/ 373380 h 1070610"/>
                      <a:gd name="connsiteX28" fmla="*/ 233362 w 767064"/>
                      <a:gd name="connsiteY28" fmla="*/ 365760 h 1070610"/>
                      <a:gd name="connsiteX29" fmla="*/ 279082 w 767064"/>
                      <a:gd name="connsiteY29" fmla="*/ 289560 h 1070610"/>
                      <a:gd name="connsiteX30" fmla="*/ 279082 w 767064"/>
                      <a:gd name="connsiteY30" fmla="*/ 228600 h 1070610"/>
                      <a:gd name="connsiteX31" fmla="*/ 385762 w 767064"/>
                      <a:gd name="connsiteY31" fmla="*/ 213360 h 1070610"/>
                      <a:gd name="connsiteX32" fmla="*/ 393382 w 767064"/>
                      <a:gd name="connsiteY32" fmla="*/ 160020 h 1070610"/>
                      <a:gd name="connsiteX33" fmla="*/ 477202 w 767064"/>
                      <a:gd name="connsiteY33" fmla="*/ 160020 h 1070610"/>
                      <a:gd name="connsiteX34" fmla="*/ 484822 w 767064"/>
                      <a:gd name="connsiteY34" fmla="*/ 83820 h 1070610"/>
                      <a:gd name="connsiteX35" fmla="*/ 629602 w 767064"/>
                      <a:gd name="connsiteY35" fmla="*/ 7620 h 1070610"/>
                      <a:gd name="connsiteX36" fmla="*/ 705802 w 767064"/>
                      <a:gd name="connsiteY36" fmla="*/ 0 h 1070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67064" h="1070610">
                        <a:moveTo>
                          <a:pt x="705802" y="0"/>
                        </a:moveTo>
                        <a:lnTo>
                          <a:pt x="736282" y="45720"/>
                        </a:lnTo>
                        <a:lnTo>
                          <a:pt x="690562" y="144780"/>
                        </a:lnTo>
                        <a:lnTo>
                          <a:pt x="767064" y="172102"/>
                        </a:lnTo>
                        <a:lnTo>
                          <a:pt x="747712" y="313372"/>
                        </a:lnTo>
                        <a:lnTo>
                          <a:pt x="723900" y="356236"/>
                        </a:lnTo>
                        <a:lnTo>
                          <a:pt x="738186" y="427672"/>
                        </a:lnTo>
                        <a:lnTo>
                          <a:pt x="690562" y="480060"/>
                        </a:lnTo>
                        <a:lnTo>
                          <a:pt x="695326" y="656272"/>
                        </a:lnTo>
                        <a:lnTo>
                          <a:pt x="590550" y="794384"/>
                        </a:lnTo>
                        <a:lnTo>
                          <a:pt x="581026" y="880110"/>
                        </a:lnTo>
                        <a:lnTo>
                          <a:pt x="514350" y="984884"/>
                        </a:lnTo>
                        <a:lnTo>
                          <a:pt x="514350" y="1070610"/>
                        </a:lnTo>
                        <a:lnTo>
                          <a:pt x="457200" y="1070610"/>
                        </a:lnTo>
                        <a:lnTo>
                          <a:pt x="352426" y="1008698"/>
                        </a:lnTo>
                        <a:lnTo>
                          <a:pt x="304800" y="1008698"/>
                        </a:lnTo>
                        <a:lnTo>
                          <a:pt x="247650" y="918210"/>
                        </a:lnTo>
                        <a:lnTo>
                          <a:pt x="214312" y="918210"/>
                        </a:lnTo>
                        <a:lnTo>
                          <a:pt x="152400" y="822960"/>
                        </a:lnTo>
                        <a:lnTo>
                          <a:pt x="71438" y="803910"/>
                        </a:lnTo>
                        <a:lnTo>
                          <a:pt x="0" y="694372"/>
                        </a:lnTo>
                        <a:lnTo>
                          <a:pt x="19050" y="584836"/>
                        </a:lnTo>
                        <a:lnTo>
                          <a:pt x="14286" y="527684"/>
                        </a:lnTo>
                        <a:lnTo>
                          <a:pt x="33338" y="484824"/>
                        </a:lnTo>
                        <a:lnTo>
                          <a:pt x="90486" y="513398"/>
                        </a:lnTo>
                        <a:lnTo>
                          <a:pt x="138112" y="475298"/>
                        </a:lnTo>
                        <a:lnTo>
                          <a:pt x="156384" y="371754"/>
                        </a:lnTo>
                        <a:lnTo>
                          <a:pt x="157162" y="373380"/>
                        </a:lnTo>
                        <a:lnTo>
                          <a:pt x="233362" y="365760"/>
                        </a:lnTo>
                        <a:lnTo>
                          <a:pt x="279082" y="289560"/>
                        </a:lnTo>
                        <a:lnTo>
                          <a:pt x="279082" y="228600"/>
                        </a:lnTo>
                        <a:lnTo>
                          <a:pt x="385762" y="213360"/>
                        </a:lnTo>
                        <a:lnTo>
                          <a:pt x="393382" y="160020"/>
                        </a:lnTo>
                        <a:lnTo>
                          <a:pt x="477202" y="160020"/>
                        </a:lnTo>
                        <a:lnTo>
                          <a:pt x="484822" y="83820"/>
                        </a:lnTo>
                        <a:lnTo>
                          <a:pt x="629602" y="7620"/>
                        </a:lnTo>
                        <a:lnTo>
                          <a:pt x="70580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D6FDA74A-6B9A-45C6-9EEF-9EA61D2620FE}"/>
                      </a:ext>
                    </a:extLst>
                  </p:cNvPr>
                  <p:cNvSpPr/>
                  <p:nvPr/>
                </p:nvSpPr>
                <p:spPr>
                  <a:xfrm>
                    <a:off x="22433280" y="30085178"/>
                    <a:ext cx="288608" cy="418634"/>
                  </a:xfrm>
                  <a:custGeom>
                    <a:avLst/>
                    <a:gdLst>
                      <a:gd name="connsiteX0" fmla="*/ 156862 w 288608"/>
                      <a:gd name="connsiteY0" fmla="*/ 0 h 418634"/>
                      <a:gd name="connsiteX1" fmla="*/ 226696 w 288608"/>
                      <a:gd name="connsiteY1" fmla="*/ 42398 h 418634"/>
                      <a:gd name="connsiteX2" fmla="*/ 250508 w 288608"/>
                      <a:gd name="connsiteY2" fmla="*/ 147172 h 418634"/>
                      <a:gd name="connsiteX3" fmla="*/ 279084 w 288608"/>
                      <a:gd name="connsiteY3" fmla="*/ 170986 h 418634"/>
                      <a:gd name="connsiteX4" fmla="*/ 288608 w 288608"/>
                      <a:gd name="connsiteY4" fmla="*/ 290046 h 418634"/>
                      <a:gd name="connsiteX5" fmla="*/ 245744 w 288608"/>
                      <a:gd name="connsiteY5" fmla="*/ 290046 h 418634"/>
                      <a:gd name="connsiteX6" fmla="*/ 207644 w 288608"/>
                      <a:gd name="connsiteY6" fmla="*/ 418634 h 418634"/>
                      <a:gd name="connsiteX7" fmla="*/ 74296 w 288608"/>
                      <a:gd name="connsiteY7" fmla="*/ 390060 h 418634"/>
                      <a:gd name="connsiteX8" fmla="*/ 79058 w 288608"/>
                      <a:gd name="connsiteY8" fmla="*/ 304334 h 418634"/>
                      <a:gd name="connsiteX9" fmla="*/ 52970 w 288608"/>
                      <a:gd name="connsiteY9" fmla="*/ 252158 h 418634"/>
                      <a:gd name="connsiteX10" fmla="*/ 60960 w 288608"/>
                      <a:gd name="connsiteY10" fmla="*/ 250042 h 418634"/>
                      <a:gd name="connsiteX11" fmla="*/ 0 w 288608"/>
                      <a:gd name="connsiteY11" fmla="*/ 128122 h 418634"/>
                      <a:gd name="connsiteX12" fmla="*/ 30480 w 288608"/>
                      <a:gd name="connsiteY12" fmla="*/ 67162 h 418634"/>
                      <a:gd name="connsiteX13" fmla="*/ 144780 w 288608"/>
                      <a:gd name="connsiteY13" fmla="*/ 44302 h 418634"/>
                      <a:gd name="connsiteX14" fmla="*/ 156862 w 288608"/>
                      <a:gd name="connsiteY14" fmla="*/ 0 h 418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8608" h="418634">
                        <a:moveTo>
                          <a:pt x="156862" y="0"/>
                        </a:moveTo>
                        <a:lnTo>
                          <a:pt x="226696" y="42398"/>
                        </a:lnTo>
                        <a:lnTo>
                          <a:pt x="250508" y="147172"/>
                        </a:lnTo>
                        <a:lnTo>
                          <a:pt x="279084" y="170986"/>
                        </a:lnTo>
                        <a:lnTo>
                          <a:pt x="288608" y="290046"/>
                        </a:lnTo>
                        <a:lnTo>
                          <a:pt x="245744" y="290046"/>
                        </a:lnTo>
                        <a:lnTo>
                          <a:pt x="207644" y="418634"/>
                        </a:lnTo>
                        <a:lnTo>
                          <a:pt x="74296" y="390060"/>
                        </a:lnTo>
                        <a:lnTo>
                          <a:pt x="79058" y="304334"/>
                        </a:lnTo>
                        <a:lnTo>
                          <a:pt x="52970" y="252158"/>
                        </a:lnTo>
                        <a:lnTo>
                          <a:pt x="60960" y="250042"/>
                        </a:lnTo>
                        <a:lnTo>
                          <a:pt x="0" y="128122"/>
                        </a:lnTo>
                        <a:lnTo>
                          <a:pt x="30480" y="67162"/>
                        </a:lnTo>
                        <a:lnTo>
                          <a:pt x="144780" y="44302"/>
                        </a:lnTo>
                        <a:lnTo>
                          <a:pt x="15686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CBD9D6CF-1E44-4C7D-A074-AE5672B1A0BE}"/>
                      </a:ext>
                    </a:extLst>
                  </p:cNvPr>
                  <p:cNvSpPr/>
                  <p:nvPr/>
                </p:nvSpPr>
                <p:spPr>
                  <a:xfrm>
                    <a:off x="24792744" y="30114240"/>
                    <a:ext cx="385232" cy="360998"/>
                  </a:xfrm>
                  <a:custGeom>
                    <a:avLst/>
                    <a:gdLst>
                      <a:gd name="connsiteX0" fmla="*/ 338016 w 385232"/>
                      <a:gd name="connsiteY0" fmla="*/ 0 h 360998"/>
                      <a:gd name="connsiteX1" fmla="*/ 385232 w 385232"/>
                      <a:gd name="connsiteY1" fmla="*/ 41970 h 360998"/>
                      <a:gd name="connsiteX2" fmla="*/ 385006 w 385232"/>
                      <a:gd name="connsiteY2" fmla="*/ 41910 h 360998"/>
                      <a:gd name="connsiteX3" fmla="*/ 289756 w 385232"/>
                      <a:gd name="connsiteY3" fmla="*/ 124460 h 360998"/>
                      <a:gd name="connsiteX4" fmla="*/ 315156 w 385232"/>
                      <a:gd name="connsiteY4" fmla="*/ 207010 h 360998"/>
                      <a:gd name="connsiteX5" fmla="*/ 324130 w 385232"/>
                      <a:gd name="connsiteY5" fmla="*/ 213536 h 360998"/>
                      <a:gd name="connsiteX6" fmla="*/ 138944 w 385232"/>
                      <a:gd name="connsiteY6" fmla="*/ 360998 h 360998"/>
                      <a:gd name="connsiteX7" fmla="*/ 19880 w 385232"/>
                      <a:gd name="connsiteY7" fmla="*/ 299084 h 360998"/>
                      <a:gd name="connsiteX8" fmla="*/ 0 w 385232"/>
                      <a:gd name="connsiteY8" fmla="*/ 192226 h 360998"/>
                      <a:gd name="connsiteX9" fmla="*/ 101796 w 385232"/>
                      <a:gd name="connsiteY9" fmla="*/ 175260 h 360998"/>
                      <a:gd name="connsiteX10" fmla="*/ 132276 w 385232"/>
                      <a:gd name="connsiteY10" fmla="*/ 99060 h 360998"/>
                      <a:gd name="connsiteX11" fmla="*/ 261816 w 385232"/>
                      <a:gd name="connsiteY11" fmla="*/ 53340 h 360998"/>
                      <a:gd name="connsiteX12" fmla="*/ 338016 w 385232"/>
                      <a:gd name="connsiteY12" fmla="*/ 0 h 360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5232" h="360998">
                        <a:moveTo>
                          <a:pt x="338016" y="0"/>
                        </a:moveTo>
                        <a:lnTo>
                          <a:pt x="385232" y="41970"/>
                        </a:lnTo>
                        <a:lnTo>
                          <a:pt x="385006" y="41910"/>
                        </a:lnTo>
                        <a:lnTo>
                          <a:pt x="289756" y="124460"/>
                        </a:lnTo>
                        <a:lnTo>
                          <a:pt x="315156" y="207010"/>
                        </a:lnTo>
                        <a:lnTo>
                          <a:pt x="324130" y="213536"/>
                        </a:lnTo>
                        <a:lnTo>
                          <a:pt x="138944" y="360998"/>
                        </a:lnTo>
                        <a:lnTo>
                          <a:pt x="19880" y="299084"/>
                        </a:lnTo>
                        <a:lnTo>
                          <a:pt x="0" y="192226"/>
                        </a:lnTo>
                        <a:lnTo>
                          <a:pt x="101796" y="175260"/>
                        </a:lnTo>
                        <a:lnTo>
                          <a:pt x="132276" y="99060"/>
                        </a:lnTo>
                        <a:lnTo>
                          <a:pt x="261816" y="53340"/>
                        </a:lnTo>
                        <a:lnTo>
                          <a:pt x="33801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フリーフォーム: 図形 652">
                    <a:extLst>
                      <a:ext uri="{FF2B5EF4-FFF2-40B4-BE49-F238E27FC236}">
                        <a16:creationId xmlns:a16="http://schemas.microsoft.com/office/drawing/2014/main" id="{B0EEC57E-FD40-474A-A2CF-451836641E16}"/>
                      </a:ext>
                    </a:extLst>
                  </p:cNvPr>
                  <p:cNvSpPr/>
                  <p:nvPr/>
                </p:nvSpPr>
                <p:spPr>
                  <a:xfrm>
                    <a:off x="24326850" y="30320396"/>
                    <a:ext cx="304800" cy="388204"/>
                  </a:xfrm>
                  <a:custGeom>
                    <a:avLst/>
                    <a:gdLst>
                      <a:gd name="connsiteX0" fmla="*/ 280988 w 304800"/>
                      <a:gd name="connsiteY0" fmla="*/ 0 h 388204"/>
                      <a:gd name="connsiteX1" fmla="*/ 280988 w 304800"/>
                      <a:gd name="connsiteY1" fmla="*/ 78642 h 388204"/>
                      <a:gd name="connsiteX2" fmla="*/ 304800 w 304800"/>
                      <a:gd name="connsiteY2" fmla="*/ 192942 h 388204"/>
                      <a:gd name="connsiteX3" fmla="*/ 290514 w 304800"/>
                      <a:gd name="connsiteY3" fmla="*/ 335816 h 388204"/>
                      <a:gd name="connsiteX4" fmla="*/ 180974 w 304800"/>
                      <a:gd name="connsiteY4" fmla="*/ 364392 h 388204"/>
                      <a:gd name="connsiteX5" fmla="*/ 123826 w 304800"/>
                      <a:gd name="connsiteY5" fmla="*/ 388204 h 388204"/>
                      <a:gd name="connsiteX6" fmla="*/ 0 w 304800"/>
                      <a:gd name="connsiteY6" fmla="*/ 331054 h 388204"/>
                      <a:gd name="connsiteX7" fmla="*/ 38100 w 304800"/>
                      <a:gd name="connsiteY7" fmla="*/ 169128 h 388204"/>
                      <a:gd name="connsiteX8" fmla="*/ 52388 w 304800"/>
                      <a:gd name="connsiteY8" fmla="*/ 121504 h 388204"/>
                      <a:gd name="connsiteX9" fmla="*/ 104080 w 304800"/>
                      <a:gd name="connsiteY9" fmla="*/ 35352 h 388204"/>
                      <a:gd name="connsiteX10" fmla="*/ 125730 w 304800"/>
                      <a:gd name="connsiteY10" fmla="*/ 91024 h 388204"/>
                      <a:gd name="connsiteX11" fmla="*/ 201930 w 304800"/>
                      <a:gd name="connsiteY11" fmla="*/ 14824 h 388204"/>
                      <a:gd name="connsiteX12" fmla="*/ 280988 w 304800"/>
                      <a:gd name="connsiteY12" fmla="*/ 0 h 388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4800" h="388204">
                        <a:moveTo>
                          <a:pt x="280988" y="0"/>
                        </a:moveTo>
                        <a:lnTo>
                          <a:pt x="280988" y="78642"/>
                        </a:lnTo>
                        <a:lnTo>
                          <a:pt x="304800" y="192942"/>
                        </a:lnTo>
                        <a:lnTo>
                          <a:pt x="290514" y="335816"/>
                        </a:lnTo>
                        <a:lnTo>
                          <a:pt x="180974" y="364392"/>
                        </a:lnTo>
                        <a:lnTo>
                          <a:pt x="123826" y="388204"/>
                        </a:lnTo>
                        <a:lnTo>
                          <a:pt x="0" y="331054"/>
                        </a:lnTo>
                        <a:lnTo>
                          <a:pt x="38100" y="169128"/>
                        </a:lnTo>
                        <a:lnTo>
                          <a:pt x="52388" y="121504"/>
                        </a:lnTo>
                        <a:lnTo>
                          <a:pt x="104080" y="35352"/>
                        </a:lnTo>
                        <a:lnTo>
                          <a:pt x="125730" y="91024"/>
                        </a:lnTo>
                        <a:lnTo>
                          <a:pt x="201930" y="14824"/>
                        </a:lnTo>
                        <a:lnTo>
                          <a:pt x="28098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7E732C4D-4AF9-46E9-802D-50161B33A379}"/>
                      </a:ext>
                    </a:extLst>
                  </p:cNvPr>
                  <p:cNvSpPr/>
                  <p:nvPr/>
                </p:nvSpPr>
                <p:spPr>
                  <a:xfrm>
                    <a:off x="21852102" y="31194376"/>
                    <a:ext cx="1250786" cy="1019174"/>
                  </a:xfrm>
                  <a:custGeom>
                    <a:avLst/>
                    <a:gdLst>
                      <a:gd name="connsiteX0" fmla="*/ 1188874 w 1250786"/>
                      <a:gd name="connsiteY0" fmla="*/ 0 h 1019174"/>
                      <a:gd name="connsiteX1" fmla="*/ 1250786 w 1250786"/>
                      <a:gd name="connsiteY1" fmla="*/ 57148 h 1019174"/>
                      <a:gd name="connsiteX2" fmla="*/ 1222210 w 1250786"/>
                      <a:gd name="connsiteY2" fmla="*/ 100012 h 1019174"/>
                      <a:gd name="connsiteX3" fmla="*/ 1184110 w 1250786"/>
                      <a:gd name="connsiteY3" fmla="*/ 233362 h 1019174"/>
                      <a:gd name="connsiteX4" fmla="*/ 1050762 w 1250786"/>
                      <a:gd name="connsiteY4" fmla="*/ 319088 h 1019174"/>
                      <a:gd name="connsiteX5" fmla="*/ 1050762 w 1250786"/>
                      <a:gd name="connsiteY5" fmla="*/ 404812 h 1019174"/>
                      <a:gd name="connsiteX6" fmla="*/ 993610 w 1250786"/>
                      <a:gd name="connsiteY6" fmla="*/ 466724 h 1019174"/>
                      <a:gd name="connsiteX7" fmla="*/ 1045998 w 1250786"/>
                      <a:gd name="connsiteY7" fmla="*/ 695324 h 1019174"/>
                      <a:gd name="connsiteX8" fmla="*/ 922174 w 1250786"/>
                      <a:gd name="connsiteY8" fmla="*/ 766762 h 1019174"/>
                      <a:gd name="connsiteX9" fmla="*/ 893598 w 1250786"/>
                      <a:gd name="connsiteY9" fmla="*/ 819148 h 1019174"/>
                      <a:gd name="connsiteX10" fmla="*/ 812636 w 1250786"/>
                      <a:gd name="connsiteY10" fmla="*/ 876300 h 1019174"/>
                      <a:gd name="connsiteX11" fmla="*/ 750722 w 1250786"/>
                      <a:gd name="connsiteY11" fmla="*/ 876300 h 1019174"/>
                      <a:gd name="connsiteX12" fmla="*/ 726910 w 1250786"/>
                      <a:gd name="connsiteY12" fmla="*/ 800100 h 1019174"/>
                      <a:gd name="connsiteX13" fmla="*/ 631662 w 1250786"/>
                      <a:gd name="connsiteY13" fmla="*/ 800100 h 1019174"/>
                      <a:gd name="connsiteX14" fmla="*/ 612610 w 1250786"/>
                      <a:gd name="connsiteY14" fmla="*/ 876300 h 1019174"/>
                      <a:gd name="connsiteX15" fmla="*/ 622136 w 1250786"/>
                      <a:gd name="connsiteY15" fmla="*/ 928688 h 1019174"/>
                      <a:gd name="connsiteX16" fmla="*/ 574510 w 1250786"/>
                      <a:gd name="connsiteY16" fmla="*/ 942974 h 1019174"/>
                      <a:gd name="connsiteX17" fmla="*/ 541174 w 1250786"/>
                      <a:gd name="connsiteY17" fmla="*/ 1009648 h 1019174"/>
                      <a:gd name="connsiteX18" fmla="*/ 464974 w 1250786"/>
                      <a:gd name="connsiteY18" fmla="*/ 1009648 h 1019174"/>
                      <a:gd name="connsiteX19" fmla="*/ 398298 w 1250786"/>
                      <a:gd name="connsiteY19" fmla="*/ 1019174 h 1019174"/>
                      <a:gd name="connsiteX20" fmla="*/ 350674 w 1250786"/>
                      <a:gd name="connsiteY20" fmla="*/ 995362 h 1019174"/>
                      <a:gd name="connsiteX21" fmla="*/ 241136 w 1250786"/>
                      <a:gd name="connsiteY21" fmla="*/ 828674 h 1019174"/>
                      <a:gd name="connsiteX22" fmla="*/ 132010 w 1250786"/>
                      <a:gd name="connsiteY22" fmla="*/ 790278 h 1019174"/>
                      <a:gd name="connsiteX23" fmla="*/ 182398 w 1250786"/>
                      <a:gd name="connsiteY23" fmla="*/ 542924 h 1019174"/>
                      <a:gd name="connsiteX24" fmla="*/ 29998 w 1250786"/>
                      <a:gd name="connsiteY24" fmla="*/ 473074 h 1019174"/>
                      <a:gd name="connsiteX25" fmla="*/ 0 w 1250786"/>
                      <a:gd name="connsiteY25" fmla="*/ 414844 h 1019174"/>
                      <a:gd name="connsiteX26" fmla="*/ 60162 w 1250786"/>
                      <a:gd name="connsiteY26" fmla="*/ 328612 h 1019174"/>
                      <a:gd name="connsiteX27" fmla="*/ 169698 w 1250786"/>
                      <a:gd name="connsiteY27" fmla="*/ 319088 h 1019174"/>
                      <a:gd name="connsiteX28" fmla="*/ 236374 w 1250786"/>
                      <a:gd name="connsiteY28" fmla="*/ 333374 h 1019174"/>
                      <a:gd name="connsiteX29" fmla="*/ 317336 w 1250786"/>
                      <a:gd name="connsiteY29" fmla="*/ 261936 h 1019174"/>
                      <a:gd name="connsiteX30" fmla="*/ 379248 w 1250786"/>
                      <a:gd name="connsiteY30" fmla="*/ 309562 h 1019174"/>
                      <a:gd name="connsiteX31" fmla="*/ 603086 w 1250786"/>
                      <a:gd name="connsiteY31" fmla="*/ 333374 h 1019174"/>
                      <a:gd name="connsiteX32" fmla="*/ 741198 w 1250786"/>
                      <a:gd name="connsiteY32" fmla="*/ 261936 h 1019174"/>
                      <a:gd name="connsiteX33" fmla="*/ 774536 w 1250786"/>
                      <a:gd name="connsiteY33" fmla="*/ 128588 h 1019174"/>
                      <a:gd name="connsiteX34" fmla="*/ 836448 w 1250786"/>
                      <a:gd name="connsiteY34" fmla="*/ 85724 h 1019174"/>
                      <a:gd name="connsiteX35" fmla="*/ 836448 w 1250786"/>
                      <a:gd name="connsiteY35" fmla="*/ 38100 h 1019174"/>
                      <a:gd name="connsiteX36" fmla="*/ 884074 w 1250786"/>
                      <a:gd name="connsiteY36" fmla="*/ 19048 h 1019174"/>
                      <a:gd name="connsiteX37" fmla="*/ 884074 w 1250786"/>
                      <a:gd name="connsiteY37" fmla="*/ 95248 h 1019174"/>
                      <a:gd name="connsiteX38" fmla="*/ 907886 w 1250786"/>
                      <a:gd name="connsiteY38" fmla="*/ 142874 h 1019174"/>
                      <a:gd name="connsiteX39" fmla="*/ 945986 w 1250786"/>
                      <a:gd name="connsiteY39" fmla="*/ 214312 h 1019174"/>
                      <a:gd name="connsiteX40" fmla="*/ 1007898 w 1250786"/>
                      <a:gd name="connsiteY40" fmla="*/ 161924 h 1019174"/>
                      <a:gd name="connsiteX41" fmla="*/ 1031710 w 1250786"/>
                      <a:gd name="connsiteY41" fmla="*/ 57148 h 1019174"/>
                      <a:gd name="connsiteX42" fmla="*/ 1088862 w 1250786"/>
                      <a:gd name="connsiteY42" fmla="*/ 57148 h 1019174"/>
                      <a:gd name="connsiteX43" fmla="*/ 1107910 w 1250786"/>
                      <a:gd name="connsiteY43" fmla="*/ 9524 h 1019174"/>
                      <a:gd name="connsiteX44" fmla="*/ 1155536 w 1250786"/>
                      <a:gd name="connsiteY44" fmla="*/ 42862 h 1019174"/>
                      <a:gd name="connsiteX45" fmla="*/ 1188874 w 1250786"/>
                      <a:gd name="connsiteY45" fmla="*/ 0 h 101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50786" h="1019174">
                        <a:moveTo>
                          <a:pt x="1188874" y="0"/>
                        </a:moveTo>
                        <a:lnTo>
                          <a:pt x="1250786" y="57148"/>
                        </a:lnTo>
                        <a:lnTo>
                          <a:pt x="1222210" y="100012"/>
                        </a:lnTo>
                        <a:lnTo>
                          <a:pt x="1184110" y="233362"/>
                        </a:lnTo>
                        <a:lnTo>
                          <a:pt x="1050762" y="319088"/>
                        </a:lnTo>
                        <a:lnTo>
                          <a:pt x="1050762" y="404812"/>
                        </a:lnTo>
                        <a:lnTo>
                          <a:pt x="993610" y="466724"/>
                        </a:lnTo>
                        <a:lnTo>
                          <a:pt x="1045998" y="695324"/>
                        </a:lnTo>
                        <a:lnTo>
                          <a:pt x="922174" y="766762"/>
                        </a:lnTo>
                        <a:lnTo>
                          <a:pt x="893598" y="819148"/>
                        </a:lnTo>
                        <a:lnTo>
                          <a:pt x="812636" y="876300"/>
                        </a:lnTo>
                        <a:lnTo>
                          <a:pt x="750722" y="876300"/>
                        </a:lnTo>
                        <a:lnTo>
                          <a:pt x="726910" y="800100"/>
                        </a:lnTo>
                        <a:lnTo>
                          <a:pt x="631662" y="800100"/>
                        </a:lnTo>
                        <a:lnTo>
                          <a:pt x="612610" y="876300"/>
                        </a:lnTo>
                        <a:lnTo>
                          <a:pt x="622136" y="928688"/>
                        </a:lnTo>
                        <a:lnTo>
                          <a:pt x="574510" y="942974"/>
                        </a:lnTo>
                        <a:lnTo>
                          <a:pt x="541174" y="1009648"/>
                        </a:lnTo>
                        <a:lnTo>
                          <a:pt x="464974" y="1009648"/>
                        </a:lnTo>
                        <a:lnTo>
                          <a:pt x="398298" y="1019174"/>
                        </a:lnTo>
                        <a:lnTo>
                          <a:pt x="350674" y="995362"/>
                        </a:lnTo>
                        <a:lnTo>
                          <a:pt x="241136" y="828674"/>
                        </a:lnTo>
                        <a:lnTo>
                          <a:pt x="132010" y="790278"/>
                        </a:lnTo>
                        <a:lnTo>
                          <a:pt x="182398" y="542924"/>
                        </a:lnTo>
                        <a:lnTo>
                          <a:pt x="29998" y="473074"/>
                        </a:lnTo>
                        <a:lnTo>
                          <a:pt x="0" y="414844"/>
                        </a:lnTo>
                        <a:lnTo>
                          <a:pt x="60162" y="328612"/>
                        </a:lnTo>
                        <a:lnTo>
                          <a:pt x="169698" y="319088"/>
                        </a:lnTo>
                        <a:lnTo>
                          <a:pt x="236374" y="333374"/>
                        </a:lnTo>
                        <a:lnTo>
                          <a:pt x="317336" y="261936"/>
                        </a:lnTo>
                        <a:lnTo>
                          <a:pt x="379248" y="309562"/>
                        </a:lnTo>
                        <a:lnTo>
                          <a:pt x="603086" y="333374"/>
                        </a:lnTo>
                        <a:lnTo>
                          <a:pt x="741198" y="261936"/>
                        </a:lnTo>
                        <a:lnTo>
                          <a:pt x="774536" y="128588"/>
                        </a:lnTo>
                        <a:lnTo>
                          <a:pt x="836448" y="85724"/>
                        </a:lnTo>
                        <a:lnTo>
                          <a:pt x="836448" y="38100"/>
                        </a:lnTo>
                        <a:lnTo>
                          <a:pt x="884074" y="19048"/>
                        </a:lnTo>
                        <a:lnTo>
                          <a:pt x="884074" y="95248"/>
                        </a:lnTo>
                        <a:lnTo>
                          <a:pt x="907886" y="142874"/>
                        </a:lnTo>
                        <a:lnTo>
                          <a:pt x="945986" y="214312"/>
                        </a:lnTo>
                        <a:lnTo>
                          <a:pt x="1007898" y="161924"/>
                        </a:lnTo>
                        <a:lnTo>
                          <a:pt x="1031710" y="57148"/>
                        </a:lnTo>
                        <a:lnTo>
                          <a:pt x="1088862" y="57148"/>
                        </a:lnTo>
                        <a:lnTo>
                          <a:pt x="1107910" y="9524"/>
                        </a:lnTo>
                        <a:lnTo>
                          <a:pt x="1155536" y="42862"/>
                        </a:lnTo>
                        <a:lnTo>
                          <a:pt x="118887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E00FC3CE-AA07-45E4-B56A-9F848C2B3FAA}"/>
                      </a:ext>
                    </a:extLst>
                  </p:cNvPr>
                  <p:cNvSpPr/>
                  <p:nvPr/>
                </p:nvSpPr>
                <p:spPr>
                  <a:xfrm>
                    <a:off x="24250650" y="31216792"/>
                    <a:ext cx="698500" cy="991996"/>
                  </a:xfrm>
                  <a:custGeom>
                    <a:avLst/>
                    <a:gdLst>
                      <a:gd name="connsiteX0" fmla="*/ 496160 w 698500"/>
                      <a:gd name="connsiteY0" fmla="*/ 0 h 991996"/>
                      <a:gd name="connsiteX1" fmla="*/ 457200 w 698500"/>
                      <a:gd name="connsiteY1" fmla="*/ 63308 h 991996"/>
                      <a:gd name="connsiteX2" fmla="*/ 520700 w 698500"/>
                      <a:gd name="connsiteY2" fmla="*/ 76008 h 991996"/>
                      <a:gd name="connsiteX3" fmla="*/ 596900 w 698500"/>
                      <a:gd name="connsiteY3" fmla="*/ 183958 h 991996"/>
                      <a:gd name="connsiteX4" fmla="*/ 514350 w 698500"/>
                      <a:gd name="connsiteY4" fmla="*/ 209358 h 991996"/>
                      <a:gd name="connsiteX5" fmla="*/ 469900 w 698500"/>
                      <a:gd name="connsiteY5" fmla="*/ 298258 h 991996"/>
                      <a:gd name="connsiteX6" fmla="*/ 463550 w 698500"/>
                      <a:gd name="connsiteY6" fmla="*/ 380808 h 991996"/>
                      <a:gd name="connsiteX7" fmla="*/ 495300 w 698500"/>
                      <a:gd name="connsiteY7" fmla="*/ 412558 h 991996"/>
                      <a:gd name="connsiteX8" fmla="*/ 501650 w 698500"/>
                      <a:gd name="connsiteY8" fmla="*/ 469708 h 991996"/>
                      <a:gd name="connsiteX9" fmla="*/ 552450 w 698500"/>
                      <a:gd name="connsiteY9" fmla="*/ 469708 h 991996"/>
                      <a:gd name="connsiteX10" fmla="*/ 641350 w 698500"/>
                      <a:gd name="connsiteY10" fmla="*/ 558608 h 991996"/>
                      <a:gd name="connsiteX11" fmla="*/ 641350 w 698500"/>
                      <a:gd name="connsiteY11" fmla="*/ 653858 h 991996"/>
                      <a:gd name="connsiteX12" fmla="*/ 698500 w 698500"/>
                      <a:gd name="connsiteY12" fmla="*/ 691958 h 991996"/>
                      <a:gd name="connsiteX13" fmla="*/ 654050 w 698500"/>
                      <a:gd name="connsiteY13" fmla="*/ 742758 h 991996"/>
                      <a:gd name="connsiteX14" fmla="*/ 660400 w 698500"/>
                      <a:gd name="connsiteY14" fmla="*/ 812608 h 991996"/>
                      <a:gd name="connsiteX15" fmla="*/ 577850 w 698500"/>
                      <a:gd name="connsiteY15" fmla="*/ 812608 h 991996"/>
                      <a:gd name="connsiteX16" fmla="*/ 520700 w 698500"/>
                      <a:gd name="connsiteY16" fmla="*/ 869758 h 991996"/>
                      <a:gd name="connsiteX17" fmla="*/ 425450 w 698500"/>
                      <a:gd name="connsiteY17" fmla="*/ 876108 h 991996"/>
                      <a:gd name="connsiteX18" fmla="*/ 419316 w 698500"/>
                      <a:gd name="connsiteY18" fmla="*/ 943586 h 991996"/>
                      <a:gd name="connsiteX19" fmla="*/ 323850 w 698500"/>
                      <a:gd name="connsiteY19" fmla="*/ 939608 h 991996"/>
                      <a:gd name="connsiteX20" fmla="*/ 190500 w 698500"/>
                      <a:gd name="connsiteY20" fmla="*/ 991996 h 991996"/>
                      <a:gd name="connsiteX21" fmla="*/ 157162 w 698500"/>
                      <a:gd name="connsiteY21" fmla="*/ 911032 h 991996"/>
                      <a:gd name="connsiteX22" fmla="*/ 104774 w 698500"/>
                      <a:gd name="connsiteY22" fmla="*/ 858646 h 991996"/>
                      <a:gd name="connsiteX23" fmla="*/ 52388 w 698500"/>
                      <a:gd name="connsiteY23" fmla="*/ 920558 h 991996"/>
                      <a:gd name="connsiteX24" fmla="*/ 0 w 698500"/>
                      <a:gd name="connsiteY24" fmla="*/ 868172 h 991996"/>
                      <a:gd name="connsiteX25" fmla="*/ 14288 w 698500"/>
                      <a:gd name="connsiteY25" fmla="*/ 811020 h 991996"/>
                      <a:gd name="connsiteX26" fmla="*/ 109538 w 698500"/>
                      <a:gd name="connsiteY26" fmla="*/ 720532 h 991996"/>
                      <a:gd name="connsiteX27" fmla="*/ 300038 w 698500"/>
                      <a:gd name="connsiteY27" fmla="*/ 720532 h 991996"/>
                      <a:gd name="connsiteX28" fmla="*/ 271462 w 698500"/>
                      <a:gd name="connsiteY28" fmla="*/ 525272 h 991996"/>
                      <a:gd name="connsiteX29" fmla="*/ 323850 w 698500"/>
                      <a:gd name="connsiteY29" fmla="*/ 444308 h 991996"/>
                      <a:gd name="connsiteX30" fmla="*/ 319088 w 698500"/>
                      <a:gd name="connsiteY30" fmla="*/ 368108 h 991996"/>
                      <a:gd name="connsiteX31" fmla="*/ 238126 w 698500"/>
                      <a:gd name="connsiteY31" fmla="*/ 320484 h 991996"/>
                      <a:gd name="connsiteX32" fmla="*/ 290514 w 698500"/>
                      <a:gd name="connsiteY32" fmla="*/ 277620 h 991996"/>
                      <a:gd name="connsiteX33" fmla="*/ 300038 w 698500"/>
                      <a:gd name="connsiteY33" fmla="*/ 158558 h 991996"/>
                      <a:gd name="connsiteX34" fmla="*/ 381000 w 698500"/>
                      <a:gd name="connsiteY34" fmla="*/ 168084 h 991996"/>
                      <a:gd name="connsiteX35" fmla="*/ 409574 w 698500"/>
                      <a:gd name="connsiteY35" fmla="*/ 29972 h 991996"/>
                      <a:gd name="connsiteX36" fmla="*/ 496160 w 698500"/>
                      <a:gd name="connsiteY36" fmla="*/ 0 h 991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698500" h="991996">
                        <a:moveTo>
                          <a:pt x="496160" y="0"/>
                        </a:moveTo>
                        <a:lnTo>
                          <a:pt x="457200" y="63308"/>
                        </a:lnTo>
                        <a:lnTo>
                          <a:pt x="520700" y="76008"/>
                        </a:lnTo>
                        <a:lnTo>
                          <a:pt x="596900" y="183958"/>
                        </a:lnTo>
                        <a:lnTo>
                          <a:pt x="514350" y="209358"/>
                        </a:lnTo>
                        <a:lnTo>
                          <a:pt x="469900" y="298258"/>
                        </a:lnTo>
                        <a:lnTo>
                          <a:pt x="463550" y="380808"/>
                        </a:lnTo>
                        <a:lnTo>
                          <a:pt x="495300" y="412558"/>
                        </a:lnTo>
                        <a:lnTo>
                          <a:pt x="501650" y="469708"/>
                        </a:lnTo>
                        <a:lnTo>
                          <a:pt x="552450" y="469708"/>
                        </a:lnTo>
                        <a:lnTo>
                          <a:pt x="641350" y="558608"/>
                        </a:lnTo>
                        <a:lnTo>
                          <a:pt x="641350" y="653858"/>
                        </a:lnTo>
                        <a:lnTo>
                          <a:pt x="698500" y="691958"/>
                        </a:lnTo>
                        <a:lnTo>
                          <a:pt x="654050" y="742758"/>
                        </a:lnTo>
                        <a:lnTo>
                          <a:pt x="660400" y="812608"/>
                        </a:lnTo>
                        <a:lnTo>
                          <a:pt x="577850" y="812608"/>
                        </a:lnTo>
                        <a:lnTo>
                          <a:pt x="520700" y="869758"/>
                        </a:lnTo>
                        <a:lnTo>
                          <a:pt x="425450" y="876108"/>
                        </a:lnTo>
                        <a:lnTo>
                          <a:pt x="419316" y="943586"/>
                        </a:lnTo>
                        <a:lnTo>
                          <a:pt x="323850" y="939608"/>
                        </a:lnTo>
                        <a:lnTo>
                          <a:pt x="190500" y="991996"/>
                        </a:lnTo>
                        <a:lnTo>
                          <a:pt x="157162" y="911032"/>
                        </a:lnTo>
                        <a:lnTo>
                          <a:pt x="104774" y="858646"/>
                        </a:lnTo>
                        <a:lnTo>
                          <a:pt x="52388" y="920558"/>
                        </a:lnTo>
                        <a:lnTo>
                          <a:pt x="0" y="868172"/>
                        </a:lnTo>
                        <a:lnTo>
                          <a:pt x="14288" y="811020"/>
                        </a:lnTo>
                        <a:lnTo>
                          <a:pt x="109538" y="720532"/>
                        </a:lnTo>
                        <a:lnTo>
                          <a:pt x="300038" y="720532"/>
                        </a:lnTo>
                        <a:lnTo>
                          <a:pt x="271462" y="525272"/>
                        </a:lnTo>
                        <a:lnTo>
                          <a:pt x="323850" y="444308"/>
                        </a:lnTo>
                        <a:lnTo>
                          <a:pt x="319088" y="368108"/>
                        </a:lnTo>
                        <a:lnTo>
                          <a:pt x="238126" y="320484"/>
                        </a:lnTo>
                        <a:lnTo>
                          <a:pt x="290514" y="277620"/>
                        </a:lnTo>
                        <a:lnTo>
                          <a:pt x="300038" y="158558"/>
                        </a:lnTo>
                        <a:lnTo>
                          <a:pt x="381000" y="168084"/>
                        </a:lnTo>
                        <a:lnTo>
                          <a:pt x="409574" y="29972"/>
                        </a:lnTo>
                        <a:lnTo>
                          <a:pt x="4961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09F99FC9-9D6F-49DD-BC18-1E2D3987CE67}"/>
                      </a:ext>
                    </a:extLst>
                  </p:cNvPr>
                  <p:cNvSpPr/>
                  <p:nvPr/>
                </p:nvSpPr>
                <p:spPr>
                  <a:xfrm>
                    <a:off x="22225000" y="32537400"/>
                    <a:ext cx="415924" cy="577850"/>
                  </a:xfrm>
                  <a:custGeom>
                    <a:avLst/>
                    <a:gdLst>
                      <a:gd name="connsiteX0" fmla="*/ 296864 w 415924"/>
                      <a:gd name="connsiteY0" fmla="*/ 0 h 577850"/>
                      <a:gd name="connsiteX1" fmla="*/ 415924 w 415924"/>
                      <a:gd name="connsiteY1" fmla="*/ 61912 h 577850"/>
                      <a:gd name="connsiteX2" fmla="*/ 306388 w 415924"/>
                      <a:gd name="connsiteY2" fmla="*/ 176212 h 577850"/>
                      <a:gd name="connsiteX3" fmla="*/ 315912 w 415924"/>
                      <a:gd name="connsiteY3" fmla="*/ 247650 h 577850"/>
                      <a:gd name="connsiteX4" fmla="*/ 244476 w 415924"/>
                      <a:gd name="connsiteY4" fmla="*/ 385764 h 577850"/>
                      <a:gd name="connsiteX5" fmla="*/ 251544 w 415924"/>
                      <a:gd name="connsiteY5" fmla="*/ 488268 h 577850"/>
                      <a:gd name="connsiteX6" fmla="*/ 241300 w 415924"/>
                      <a:gd name="connsiteY6" fmla="*/ 488950 h 577850"/>
                      <a:gd name="connsiteX7" fmla="*/ 222250 w 415924"/>
                      <a:gd name="connsiteY7" fmla="*/ 539750 h 577850"/>
                      <a:gd name="connsiteX8" fmla="*/ 127000 w 415924"/>
                      <a:gd name="connsiteY8" fmla="*/ 577850 h 577850"/>
                      <a:gd name="connsiteX9" fmla="*/ 57150 w 415924"/>
                      <a:gd name="connsiteY9" fmla="*/ 539750 h 577850"/>
                      <a:gd name="connsiteX10" fmla="*/ 0 w 415924"/>
                      <a:gd name="connsiteY10" fmla="*/ 450850 h 577850"/>
                      <a:gd name="connsiteX11" fmla="*/ 50800 w 415924"/>
                      <a:gd name="connsiteY11" fmla="*/ 355600 h 577850"/>
                      <a:gd name="connsiteX12" fmla="*/ 33124 w 415924"/>
                      <a:gd name="connsiteY12" fmla="*/ 231864 h 577850"/>
                      <a:gd name="connsiteX13" fmla="*/ 63500 w 415924"/>
                      <a:gd name="connsiteY13" fmla="*/ 185738 h 577850"/>
                      <a:gd name="connsiteX14" fmla="*/ 187324 w 415924"/>
                      <a:gd name="connsiteY14" fmla="*/ 123824 h 577850"/>
                      <a:gd name="connsiteX15" fmla="*/ 187324 w 415924"/>
                      <a:gd name="connsiteY15" fmla="*/ 47624 h 577850"/>
                      <a:gd name="connsiteX16" fmla="*/ 296864 w 415924"/>
                      <a:gd name="connsiteY16" fmla="*/ 0 h 577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15924" h="577850">
                        <a:moveTo>
                          <a:pt x="296864" y="0"/>
                        </a:moveTo>
                        <a:lnTo>
                          <a:pt x="415924" y="61912"/>
                        </a:lnTo>
                        <a:lnTo>
                          <a:pt x="306388" y="176212"/>
                        </a:lnTo>
                        <a:lnTo>
                          <a:pt x="315912" y="247650"/>
                        </a:lnTo>
                        <a:lnTo>
                          <a:pt x="244476" y="385764"/>
                        </a:lnTo>
                        <a:lnTo>
                          <a:pt x="251544" y="488268"/>
                        </a:lnTo>
                        <a:lnTo>
                          <a:pt x="241300" y="488950"/>
                        </a:lnTo>
                        <a:lnTo>
                          <a:pt x="222250" y="539750"/>
                        </a:lnTo>
                        <a:lnTo>
                          <a:pt x="127000" y="577850"/>
                        </a:lnTo>
                        <a:lnTo>
                          <a:pt x="57150" y="539750"/>
                        </a:lnTo>
                        <a:lnTo>
                          <a:pt x="0" y="450850"/>
                        </a:lnTo>
                        <a:lnTo>
                          <a:pt x="50800" y="355600"/>
                        </a:lnTo>
                        <a:lnTo>
                          <a:pt x="33124" y="231864"/>
                        </a:lnTo>
                        <a:lnTo>
                          <a:pt x="63500" y="185738"/>
                        </a:lnTo>
                        <a:lnTo>
                          <a:pt x="187324" y="123824"/>
                        </a:lnTo>
                        <a:lnTo>
                          <a:pt x="187324" y="47624"/>
                        </a:lnTo>
                        <a:lnTo>
                          <a:pt x="2968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F22EF802-495E-4A14-90AB-FA1E34159DD3}"/>
                      </a:ext>
                    </a:extLst>
                  </p:cNvPr>
                  <p:cNvSpPr/>
                  <p:nvPr/>
                </p:nvSpPr>
                <p:spPr>
                  <a:xfrm>
                    <a:off x="23507700" y="32616806"/>
                    <a:ext cx="554786" cy="473044"/>
                  </a:xfrm>
                  <a:custGeom>
                    <a:avLst/>
                    <a:gdLst>
                      <a:gd name="connsiteX0" fmla="*/ 554786 w 554786"/>
                      <a:gd name="connsiteY0" fmla="*/ 0 h 473044"/>
                      <a:gd name="connsiteX1" fmla="*/ 552450 w 554786"/>
                      <a:gd name="connsiteY1" fmla="*/ 22194 h 473044"/>
                      <a:gd name="connsiteX2" fmla="*/ 457200 w 554786"/>
                      <a:gd name="connsiteY2" fmla="*/ 92044 h 473044"/>
                      <a:gd name="connsiteX3" fmla="*/ 412750 w 554786"/>
                      <a:gd name="connsiteY3" fmla="*/ 142844 h 473044"/>
                      <a:gd name="connsiteX4" fmla="*/ 450850 w 554786"/>
                      <a:gd name="connsiteY4" fmla="*/ 225394 h 473044"/>
                      <a:gd name="connsiteX5" fmla="*/ 355600 w 554786"/>
                      <a:gd name="connsiteY5" fmla="*/ 180944 h 473044"/>
                      <a:gd name="connsiteX6" fmla="*/ 298450 w 554786"/>
                      <a:gd name="connsiteY6" fmla="*/ 212694 h 473044"/>
                      <a:gd name="connsiteX7" fmla="*/ 304800 w 554786"/>
                      <a:gd name="connsiteY7" fmla="*/ 282544 h 473044"/>
                      <a:gd name="connsiteX8" fmla="*/ 254000 w 554786"/>
                      <a:gd name="connsiteY8" fmla="*/ 346044 h 473044"/>
                      <a:gd name="connsiteX9" fmla="*/ 234950 w 554786"/>
                      <a:gd name="connsiteY9" fmla="*/ 390494 h 473044"/>
                      <a:gd name="connsiteX10" fmla="*/ 260350 w 554786"/>
                      <a:gd name="connsiteY10" fmla="*/ 453994 h 473044"/>
                      <a:gd name="connsiteX11" fmla="*/ 127000 w 554786"/>
                      <a:gd name="connsiteY11" fmla="*/ 473044 h 473044"/>
                      <a:gd name="connsiteX12" fmla="*/ 50800 w 554786"/>
                      <a:gd name="connsiteY12" fmla="*/ 453994 h 473044"/>
                      <a:gd name="connsiteX13" fmla="*/ 7778 w 554786"/>
                      <a:gd name="connsiteY13" fmla="*/ 415752 h 473044"/>
                      <a:gd name="connsiteX14" fmla="*/ 0 w 554786"/>
                      <a:gd name="connsiteY14" fmla="*/ 344458 h 473044"/>
                      <a:gd name="connsiteX15" fmla="*/ 28576 w 554786"/>
                      <a:gd name="connsiteY15" fmla="*/ 277782 h 473044"/>
                      <a:gd name="connsiteX16" fmla="*/ 0 w 554786"/>
                      <a:gd name="connsiteY16" fmla="*/ 225394 h 473044"/>
                      <a:gd name="connsiteX17" fmla="*/ 80964 w 554786"/>
                      <a:gd name="connsiteY17" fmla="*/ 187294 h 473044"/>
                      <a:gd name="connsiteX18" fmla="*/ 95250 w 554786"/>
                      <a:gd name="connsiteY18" fmla="*/ 130144 h 473044"/>
                      <a:gd name="connsiteX19" fmla="*/ 166688 w 554786"/>
                      <a:gd name="connsiteY19" fmla="*/ 120618 h 473044"/>
                      <a:gd name="connsiteX20" fmla="*/ 233364 w 554786"/>
                      <a:gd name="connsiteY20" fmla="*/ 30132 h 473044"/>
                      <a:gd name="connsiteX21" fmla="*/ 280988 w 554786"/>
                      <a:gd name="connsiteY21" fmla="*/ 20606 h 473044"/>
                      <a:gd name="connsiteX22" fmla="*/ 338138 w 554786"/>
                      <a:gd name="connsiteY22" fmla="*/ 72994 h 473044"/>
                      <a:gd name="connsiteX23" fmla="*/ 390524 w 554786"/>
                      <a:gd name="connsiteY23" fmla="*/ 6318 h 473044"/>
                      <a:gd name="connsiteX24" fmla="*/ 554786 w 554786"/>
                      <a:gd name="connsiteY24" fmla="*/ 0 h 473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54786" h="473044">
                        <a:moveTo>
                          <a:pt x="554786" y="0"/>
                        </a:moveTo>
                        <a:lnTo>
                          <a:pt x="552450" y="22194"/>
                        </a:lnTo>
                        <a:lnTo>
                          <a:pt x="457200" y="92044"/>
                        </a:lnTo>
                        <a:lnTo>
                          <a:pt x="412750" y="142844"/>
                        </a:lnTo>
                        <a:lnTo>
                          <a:pt x="450850" y="225394"/>
                        </a:lnTo>
                        <a:lnTo>
                          <a:pt x="355600" y="180944"/>
                        </a:lnTo>
                        <a:lnTo>
                          <a:pt x="298450" y="212694"/>
                        </a:lnTo>
                        <a:lnTo>
                          <a:pt x="304800" y="282544"/>
                        </a:lnTo>
                        <a:lnTo>
                          <a:pt x="254000" y="346044"/>
                        </a:lnTo>
                        <a:lnTo>
                          <a:pt x="234950" y="390494"/>
                        </a:lnTo>
                        <a:lnTo>
                          <a:pt x="260350" y="453994"/>
                        </a:lnTo>
                        <a:lnTo>
                          <a:pt x="127000" y="473044"/>
                        </a:lnTo>
                        <a:lnTo>
                          <a:pt x="50800" y="453994"/>
                        </a:lnTo>
                        <a:lnTo>
                          <a:pt x="7778" y="415752"/>
                        </a:lnTo>
                        <a:lnTo>
                          <a:pt x="0" y="344458"/>
                        </a:lnTo>
                        <a:lnTo>
                          <a:pt x="28576" y="277782"/>
                        </a:lnTo>
                        <a:lnTo>
                          <a:pt x="0" y="225394"/>
                        </a:lnTo>
                        <a:lnTo>
                          <a:pt x="80964" y="187294"/>
                        </a:lnTo>
                        <a:lnTo>
                          <a:pt x="95250" y="130144"/>
                        </a:lnTo>
                        <a:lnTo>
                          <a:pt x="166688" y="120618"/>
                        </a:lnTo>
                        <a:lnTo>
                          <a:pt x="233364" y="30132"/>
                        </a:lnTo>
                        <a:lnTo>
                          <a:pt x="280988" y="20606"/>
                        </a:lnTo>
                        <a:lnTo>
                          <a:pt x="338138" y="72994"/>
                        </a:lnTo>
                        <a:lnTo>
                          <a:pt x="390524" y="6318"/>
                        </a:lnTo>
                        <a:lnTo>
                          <a:pt x="55478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5F3AB98E-73E7-4DCA-BBAD-B7AB6A4A0A1B}"/>
                      </a:ext>
                    </a:extLst>
                  </p:cNvPr>
                  <p:cNvSpPr/>
                  <p:nvPr/>
                </p:nvSpPr>
                <p:spPr>
                  <a:xfrm>
                    <a:off x="22590142" y="29771340"/>
                    <a:ext cx="848536" cy="1637348"/>
                  </a:xfrm>
                  <a:custGeom>
                    <a:avLst/>
                    <a:gdLst>
                      <a:gd name="connsiteX0" fmla="*/ 155558 w 848536"/>
                      <a:gd name="connsiteY0" fmla="*/ 0 h 1637348"/>
                      <a:gd name="connsiteX1" fmla="*/ 368918 w 848536"/>
                      <a:gd name="connsiteY1" fmla="*/ 68580 h 1637348"/>
                      <a:gd name="connsiteX2" fmla="*/ 467978 w 848536"/>
                      <a:gd name="connsiteY2" fmla="*/ 60960 h 1637348"/>
                      <a:gd name="connsiteX3" fmla="*/ 719438 w 848536"/>
                      <a:gd name="connsiteY3" fmla="*/ 160020 h 1637348"/>
                      <a:gd name="connsiteX4" fmla="*/ 802480 w 848536"/>
                      <a:gd name="connsiteY4" fmla="*/ 333654 h 1637348"/>
                      <a:gd name="connsiteX5" fmla="*/ 784208 w 848536"/>
                      <a:gd name="connsiteY5" fmla="*/ 437198 h 1637348"/>
                      <a:gd name="connsiteX6" fmla="*/ 736582 w 848536"/>
                      <a:gd name="connsiteY6" fmla="*/ 475298 h 1637348"/>
                      <a:gd name="connsiteX7" fmla="*/ 679434 w 848536"/>
                      <a:gd name="connsiteY7" fmla="*/ 446724 h 1637348"/>
                      <a:gd name="connsiteX8" fmla="*/ 660382 w 848536"/>
                      <a:gd name="connsiteY8" fmla="*/ 489584 h 1637348"/>
                      <a:gd name="connsiteX9" fmla="*/ 665146 w 848536"/>
                      <a:gd name="connsiteY9" fmla="*/ 546736 h 1637348"/>
                      <a:gd name="connsiteX10" fmla="*/ 646096 w 848536"/>
                      <a:gd name="connsiteY10" fmla="*/ 656272 h 1637348"/>
                      <a:gd name="connsiteX11" fmla="*/ 717534 w 848536"/>
                      <a:gd name="connsiteY11" fmla="*/ 765810 h 1637348"/>
                      <a:gd name="connsiteX12" fmla="*/ 798496 w 848536"/>
                      <a:gd name="connsiteY12" fmla="*/ 784860 h 1637348"/>
                      <a:gd name="connsiteX13" fmla="*/ 848536 w 848536"/>
                      <a:gd name="connsiteY13" fmla="*/ 861846 h 1637348"/>
                      <a:gd name="connsiteX14" fmla="*/ 808022 w 848536"/>
                      <a:gd name="connsiteY14" fmla="*/ 970598 h 1637348"/>
                      <a:gd name="connsiteX15" fmla="*/ 784208 w 848536"/>
                      <a:gd name="connsiteY15" fmla="*/ 1018224 h 1637348"/>
                      <a:gd name="connsiteX16" fmla="*/ 788970 w 848536"/>
                      <a:gd name="connsiteY16" fmla="*/ 1103948 h 1637348"/>
                      <a:gd name="connsiteX17" fmla="*/ 774682 w 848536"/>
                      <a:gd name="connsiteY17" fmla="*/ 1156336 h 1637348"/>
                      <a:gd name="connsiteX18" fmla="*/ 684196 w 848536"/>
                      <a:gd name="connsiteY18" fmla="*/ 1199198 h 1637348"/>
                      <a:gd name="connsiteX19" fmla="*/ 698482 w 848536"/>
                      <a:gd name="connsiteY19" fmla="*/ 1303972 h 1637348"/>
                      <a:gd name="connsiteX20" fmla="*/ 731822 w 848536"/>
                      <a:gd name="connsiteY20" fmla="*/ 1337310 h 1637348"/>
                      <a:gd name="connsiteX21" fmla="*/ 731822 w 848536"/>
                      <a:gd name="connsiteY21" fmla="*/ 1418272 h 1637348"/>
                      <a:gd name="connsiteX22" fmla="*/ 579422 w 848536"/>
                      <a:gd name="connsiteY22" fmla="*/ 1432560 h 1637348"/>
                      <a:gd name="connsiteX23" fmla="*/ 565134 w 848536"/>
                      <a:gd name="connsiteY23" fmla="*/ 1465898 h 1637348"/>
                      <a:gd name="connsiteX24" fmla="*/ 508608 w 848536"/>
                      <a:gd name="connsiteY24" fmla="*/ 1476366 h 1637348"/>
                      <a:gd name="connsiteX25" fmla="*/ 450834 w 848536"/>
                      <a:gd name="connsiteY25" fmla="*/ 1423036 h 1637348"/>
                      <a:gd name="connsiteX26" fmla="*/ 417496 w 848536"/>
                      <a:gd name="connsiteY26" fmla="*/ 1465898 h 1637348"/>
                      <a:gd name="connsiteX27" fmla="*/ 369870 w 848536"/>
                      <a:gd name="connsiteY27" fmla="*/ 1432560 h 1637348"/>
                      <a:gd name="connsiteX28" fmla="*/ 350822 w 848536"/>
                      <a:gd name="connsiteY28" fmla="*/ 1480184 h 1637348"/>
                      <a:gd name="connsiteX29" fmla="*/ 293670 w 848536"/>
                      <a:gd name="connsiteY29" fmla="*/ 1480184 h 1637348"/>
                      <a:gd name="connsiteX30" fmla="*/ 269858 w 848536"/>
                      <a:gd name="connsiteY30" fmla="*/ 1584960 h 1637348"/>
                      <a:gd name="connsiteX31" fmla="*/ 207946 w 848536"/>
                      <a:gd name="connsiteY31" fmla="*/ 1637348 h 1637348"/>
                      <a:gd name="connsiteX32" fmla="*/ 169846 w 848536"/>
                      <a:gd name="connsiteY32" fmla="*/ 1565910 h 1637348"/>
                      <a:gd name="connsiteX33" fmla="*/ 146034 w 848536"/>
                      <a:gd name="connsiteY33" fmla="*/ 1518284 h 1637348"/>
                      <a:gd name="connsiteX34" fmla="*/ 146034 w 848536"/>
                      <a:gd name="connsiteY34" fmla="*/ 1443988 h 1637348"/>
                      <a:gd name="connsiteX35" fmla="*/ 184134 w 848536"/>
                      <a:gd name="connsiteY35" fmla="*/ 1394460 h 1637348"/>
                      <a:gd name="connsiteX36" fmla="*/ 126982 w 848536"/>
                      <a:gd name="connsiteY36" fmla="*/ 1337310 h 1637348"/>
                      <a:gd name="connsiteX37" fmla="*/ 150796 w 848536"/>
                      <a:gd name="connsiteY37" fmla="*/ 1294448 h 1637348"/>
                      <a:gd name="connsiteX38" fmla="*/ 79358 w 848536"/>
                      <a:gd name="connsiteY38" fmla="*/ 1242060 h 1637348"/>
                      <a:gd name="connsiteX39" fmla="*/ 98408 w 848536"/>
                      <a:gd name="connsiteY39" fmla="*/ 1203960 h 1637348"/>
                      <a:gd name="connsiteX40" fmla="*/ 55546 w 848536"/>
                      <a:gd name="connsiteY40" fmla="*/ 1122998 h 1637348"/>
                      <a:gd name="connsiteX41" fmla="*/ 79358 w 848536"/>
                      <a:gd name="connsiteY41" fmla="*/ 965836 h 1637348"/>
                      <a:gd name="connsiteX42" fmla="*/ 41258 w 848536"/>
                      <a:gd name="connsiteY42" fmla="*/ 937260 h 1637348"/>
                      <a:gd name="connsiteX43" fmla="*/ 36496 w 848536"/>
                      <a:gd name="connsiteY43" fmla="*/ 875348 h 1637348"/>
                      <a:gd name="connsiteX44" fmla="*/ 103170 w 848536"/>
                      <a:gd name="connsiteY44" fmla="*/ 784860 h 1637348"/>
                      <a:gd name="connsiteX45" fmla="*/ 50782 w 848536"/>
                      <a:gd name="connsiteY45" fmla="*/ 741998 h 1637348"/>
                      <a:gd name="connsiteX46" fmla="*/ 46456 w 848536"/>
                      <a:gd name="connsiteY46" fmla="*/ 731546 h 1637348"/>
                      <a:gd name="connsiteX47" fmla="*/ 50782 w 848536"/>
                      <a:gd name="connsiteY47" fmla="*/ 732472 h 1637348"/>
                      <a:gd name="connsiteX48" fmla="*/ 88882 w 848536"/>
                      <a:gd name="connsiteY48" fmla="*/ 603884 h 1637348"/>
                      <a:gd name="connsiteX49" fmla="*/ 131746 w 848536"/>
                      <a:gd name="connsiteY49" fmla="*/ 603884 h 1637348"/>
                      <a:gd name="connsiteX50" fmla="*/ 122222 w 848536"/>
                      <a:gd name="connsiteY50" fmla="*/ 484824 h 1637348"/>
                      <a:gd name="connsiteX51" fmla="*/ 93646 w 848536"/>
                      <a:gd name="connsiteY51" fmla="*/ 461010 h 1637348"/>
                      <a:gd name="connsiteX52" fmla="*/ 69834 w 848536"/>
                      <a:gd name="connsiteY52" fmla="*/ 356236 h 1637348"/>
                      <a:gd name="connsiteX53" fmla="*/ 0 w 848536"/>
                      <a:gd name="connsiteY53" fmla="*/ 313838 h 1637348"/>
                      <a:gd name="connsiteX54" fmla="*/ 10778 w 848536"/>
                      <a:gd name="connsiteY54" fmla="*/ 274320 h 1637348"/>
                      <a:gd name="connsiteX55" fmla="*/ 41258 w 848536"/>
                      <a:gd name="connsiteY55" fmla="*/ 129540 h 1637348"/>
                      <a:gd name="connsiteX56" fmla="*/ 102218 w 848536"/>
                      <a:gd name="connsiteY56" fmla="*/ 7620 h 1637348"/>
                      <a:gd name="connsiteX57" fmla="*/ 155558 w 848536"/>
                      <a:gd name="connsiteY57" fmla="*/ 0 h 1637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848536" h="1637348">
                        <a:moveTo>
                          <a:pt x="155558" y="0"/>
                        </a:moveTo>
                        <a:lnTo>
                          <a:pt x="368918" y="68580"/>
                        </a:lnTo>
                        <a:lnTo>
                          <a:pt x="467978" y="60960"/>
                        </a:lnTo>
                        <a:lnTo>
                          <a:pt x="719438" y="160020"/>
                        </a:lnTo>
                        <a:lnTo>
                          <a:pt x="802480" y="333654"/>
                        </a:lnTo>
                        <a:lnTo>
                          <a:pt x="784208" y="437198"/>
                        </a:lnTo>
                        <a:lnTo>
                          <a:pt x="736582" y="475298"/>
                        </a:lnTo>
                        <a:lnTo>
                          <a:pt x="679434" y="446724"/>
                        </a:lnTo>
                        <a:lnTo>
                          <a:pt x="660382" y="489584"/>
                        </a:lnTo>
                        <a:lnTo>
                          <a:pt x="665146" y="546736"/>
                        </a:lnTo>
                        <a:lnTo>
                          <a:pt x="646096" y="656272"/>
                        </a:lnTo>
                        <a:lnTo>
                          <a:pt x="717534" y="765810"/>
                        </a:lnTo>
                        <a:lnTo>
                          <a:pt x="798496" y="784860"/>
                        </a:lnTo>
                        <a:lnTo>
                          <a:pt x="848536" y="861846"/>
                        </a:lnTo>
                        <a:lnTo>
                          <a:pt x="808022" y="970598"/>
                        </a:lnTo>
                        <a:lnTo>
                          <a:pt x="784208" y="1018224"/>
                        </a:lnTo>
                        <a:lnTo>
                          <a:pt x="788970" y="1103948"/>
                        </a:lnTo>
                        <a:lnTo>
                          <a:pt x="774682" y="1156336"/>
                        </a:lnTo>
                        <a:lnTo>
                          <a:pt x="684196" y="1199198"/>
                        </a:lnTo>
                        <a:lnTo>
                          <a:pt x="698482" y="1303972"/>
                        </a:lnTo>
                        <a:lnTo>
                          <a:pt x="731822" y="1337310"/>
                        </a:lnTo>
                        <a:lnTo>
                          <a:pt x="731822" y="1418272"/>
                        </a:lnTo>
                        <a:lnTo>
                          <a:pt x="579422" y="1432560"/>
                        </a:lnTo>
                        <a:lnTo>
                          <a:pt x="565134" y="1465898"/>
                        </a:lnTo>
                        <a:lnTo>
                          <a:pt x="508608" y="1476366"/>
                        </a:lnTo>
                        <a:lnTo>
                          <a:pt x="450834" y="1423036"/>
                        </a:lnTo>
                        <a:lnTo>
                          <a:pt x="417496" y="1465898"/>
                        </a:lnTo>
                        <a:lnTo>
                          <a:pt x="369870" y="1432560"/>
                        </a:lnTo>
                        <a:lnTo>
                          <a:pt x="350822" y="1480184"/>
                        </a:lnTo>
                        <a:lnTo>
                          <a:pt x="293670" y="1480184"/>
                        </a:lnTo>
                        <a:lnTo>
                          <a:pt x="269858" y="1584960"/>
                        </a:lnTo>
                        <a:lnTo>
                          <a:pt x="207946" y="1637348"/>
                        </a:lnTo>
                        <a:lnTo>
                          <a:pt x="169846" y="1565910"/>
                        </a:lnTo>
                        <a:lnTo>
                          <a:pt x="146034" y="1518284"/>
                        </a:lnTo>
                        <a:lnTo>
                          <a:pt x="146034" y="1443988"/>
                        </a:lnTo>
                        <a:lnTo>
                          <a:pt x="184134" y="1394460"/>
                        </a:lnTo>
                        <a:lnTo>
                          <a:pt x="126982" y="1337310"/>
                        </a:lnTo>
                        <a:lnTo>
                          <a:pt x="150796" y="1294448"/>
                        </a:lnTo>
                        <a:lnTo>
                          <a:pt x="79358" y="1242060"/>
                        </a:lnTo>
                        <a:lnTo>
                          <a:pt x="98408" y="1203960"/>
                        </a:lnTo>
                        <a:lnTo>
                          <a:pt x="55546" y="1122998"/>
                        </a:lnTo>
                        <a:lnTo>
                          <a:pt x="79358" y="965836"/>
                        </a:lnTo>
                        <a:lnTo>
                          <a:pt x="41258" y="937260"/>
                        </a:lnTo>
                        <a:lnTo>
                          <a:pt x="36496" y="875348"/>
                        </a:lnTo>
                        <a:lnTo>
                          <a:pt x="103170" y="784860"/>
                        </a:lnTo>
                        <a:lnTo>
                          <a:pt x="50782" y="741998"/>
                        </a:lnTo>
                        <a:lnTo>
                          <a:pt x="46456" y="731546"/>
                        </a:lnTo>
                        <a:lnTo>
                          <a:pt x="50782" y="732472"/>
                        </a:lnTo>
                        <a:lnTo>
                          <a:pt x="88882" y="603884"/>
                        </a:lnTo>
                        <a:lnTo>
                          <a:pt x="131746" y="603884"/>
                        </a:lnTo>
                        <a:lnTo>
                          <a:pt x="122222" y="484824"/>
                        </a:lnTo>
                        <a:lnTo>
                          <a:pt x="93646" y="461010"/>
                        </a:lnTo>
                        <a:lnTo>
                          <a:pt x="69834" y="356236"/>
                        </a:lnTo>
                        <a:lnTo>
                          <a:pt x="0" y="313838"/>
                        </a:lnTo>
                        <a:lnTo>
                          <a:pt x="10778" y="274320"/>
                        </a:lnTo>
                        <a:lnTo>
                          <a:pt x="41258" y="129540"/>
                        </a:lnTo>
                        <a:lnTo>
                          <a:pt x="102218" y="7620"/>
                        </a:lnTo>
                        <a:lnTo>
                          <a:pt x="15555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CBCAAA73-A2EB-4942-8921-808FB682288A}"/>
                      </a:ext>
                    </a:extLst>
                  </p:cNvPr>
                  <p:cNvSpPr/>
                  <p:nvPr/>
                </p:nvSpPr>
                <p:spPr>
                  <a:xfrm>
                    <a:off x="21964650" y="31984654"/>
                    <a:ext cx="733426" cy="784610"/>
                  </a:xfrm>
                  <a:custGeom>
                    <a:avLst/>
                    <a:gdLst>
                      <a:gd name="connsiteX0" fmla="*/ 19462 w 733426"/>
                      <a:gd name="connsiteY0" fmla="*/ 0 h 784610"/>
                      <a:gd name="connsiteX1" fmla="*/ 128588 w 733426"/>
                      <a:gd name="connsiteY1" fmla="*/ 38396 h 784610"/>
                      <a:gd name="connsiteX2" fmla="*/ 238126 w 733426"/>
                      <a:gd name="connsiteY2" fmla="*/ 205084 h 784610"/>
                      <a:gd name="connsiteX3" fmla="*/ 285750 w 733426"/>
                      <a:gd name="connsiteY3" fmla="*/ 228896 h 784610"/>
                      <a:gd name="connsiteX4" fmla="*/ 352426 w 733426"/>
                      <a:gd name="connsiteY4" fmla="*/ 219370 h 784610"/>
                      <a:gd name="connsiteX5" fmla="*/ 428626 w 733426"/>
                      <a:gd name="connsiteY5" fmla="*/ 219370 h 784610"/>
                      <a:gd name="connsiteX6" fmla="*/ 461962 w 733426"/>
                      <a:gd name="connsiteY6" fmla="*/ 152696 h 784610"/>
                      <a:gd name="connsiteX7" fmla="*/ 509588 w 733426"/>
                      <a:gd name="connsiteY7" fmla="*/ 138410 h 784610"/>
                      <a:gd name="connsiteX8" fmla="*/ 500062 w 733426"/>
                      <a:gd name="connsiteY8" fmla="*/ 86022 h 784610"/>
                      <a:gd name="connsiteX9" fmla="*/ 519114 w 733426"/>
                      <a:gd name="connsiteY9" fmla="*/ 9822 h 784610"/>
                      <a:gd name="connsiteX10" fmla="*/ 614362 w 733426"/>
                      <a:gd name="connsiteY10" fmla="*/ 9822 h 784610"/>
                      <a:gd name="connsiteX11" fmla="*/ 638174 w 733426"/>
                      <a:gd name="connsiteY11" fmla="*/ 86022 h 784610"/>
                      <a:gd name="connsiteX12" fmla="*/ 681990 w 733426"/>
                      <a:gd name="connsiteY12" fmla="*/ 86022 h 784610"/>
                      <a:gd name="connsiteX13" fmla="*/ 690562 w 733426"/>
                      <a:gd name="connsiteY13" fmla="*/ 119358 h 784610"/>
                      <a:gd name="connsiteX14" fmla="*/ 733426 w 733426"/>
                      <a:gd name="connsiteY14" fmla="*/ 162222 h 784610"/>
                      <a:gd name="connsiteX15" fmla="*/ 714374 w 733426"/>
                      <a:gd name="connsiteY15" fmla="*/ 219370 h 784610"/>
                      <a:gd name="connsiteX16" fmla="*/ 647700 w 733426"/>
                      <a:gd name="connsiteY16" fmla="*/ 262234 h 784610"/>
                      <a:gd name="connsiteX17" fmla="*/ 609600 w 733426"/>
                      <a:gd name="connsiteY17" fmla="*/ 381296 h 784610"/>
                      <a:gd name="connsiteX18" fmla="*/ 504826 w 733426"/>
                      <a:gd name="connsiteY18" fmla="*/ 381296 h 784610"/>
                      <a:gd name="connsiteX19" fmla="*/ 500062 w 733426"/>
                      <a:gd name="connsiteY19" fmla="*/ 457496 h 784610"/>
                      <a:gd name="connsiteX20" fmla="*/ 538162 w 733426"/>
                      <a:gd name="connsiteY20" fmla="*/ 490834 h 784610"/>
                      <a:gd name="connsiteX21" fmla="*/ 547604 w 733426"/>
                      <a:gd name="connsiteY21" fmla="*/ 556924 h 784610"/>
                      <a:gd name="connsiteX22" fmla="*/ 447674 w 733426"/>
                      <a:gd name="connsiteY22" fmla="*/ 600370 h 784610"/>
                      <a:gd name="connsiteX23" fmla="*/ 447674 w 733426"/>
                      <a:gd name="connsiteY23" fmla="*/ 676570 h 784610"/>
                      <a:gd name="connsiteX24" fmla="*/ 323850 w 733426"/>
                      <a:gd name="connsiteY24" fmla="*/ 738484 h 784610"/>
                      <a:gd name="connsiteX25" fmla="*/ 293474 w 733426"/>
                      <a:gd name="connsiteY25" fmla="*/ 784610 h 784610"/>
                      <a:gd name="connsiteX26" fmla="*/ 285750 w 733426"/>
                      <a:gd name="connsiteY26" fmla="*/ 730546 h 784610"/>
                      <a:gd name="connsiteX27" fmla="*/ 203200 w 733426"/>
                      <a:gd name="connsiteY27" fmla="*/ 609896 h 784610"/>
                      <a:gd name="connsiteX28" fmla="*/ 152400 w 733426"/>
                      <a:gd name="connsiteY28" fmla="*/ 584496 h 784610"/>
                      <a:gd name="connsiteX29" fmla="*/ 101600 w 733426"/>
                      <a:gd name="connsiteY29" fmla="*/ 476546 h 784610"/>
                      <a:gd name="connsiteX30" fmla="*/ 139700 w 733426"/>
                      <a:gd name="connsiteY30" fmla="*/ 286046 h 784610"/>
                      <a:gd name="connsiteX31" fmla="*/ 95250 w 733426"/>
                      <a:gd name="connsiteY31" fmla="*/ 273346 h 784610"/>
                      <a:gd name="connsiteX32" fmla="*/ 0 w 733426"/>
                      <a:gd name="connsiteY32" fmla="*/ 95546 h 784610"/>
                      <a:gd name="connsiteX33" fmla="*/ 19462 w 733426"/>
                      <a:gd name="connsiteY33" fmla="*/ 0 h 784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733426" h="784610">
                        <a:moveTo>
                          <a:pt x="19462" y="0"/>
                        </a:moveTo>
                        <a:lnTo>
                          <a:pt x="128588" y="38396"/>
                        </a:lnTo>
                        <a:lnTo>
                          <a:pt x="238126" y="205084"/>
                        </a:lnTo>
                        <a:lnTo>
                          <a:pt x="285750" y="228896"/>
                        </a:lnTo>
                        <a:lnTo>
                          <a:pt x="352426" y="219370"/>
                        </a:lnTo>
                        <a:lnTo>
                          <a:pt x="428626" y="219370"/>
                        </a:lnTo>
                        <a:lnTo>
                          <a:pt x="461962" y="152696"/>
                        </a:lnTo>
                        <a:lnTo>
                          <a:pt x="509588" y="138410"/>
                        </a:lnTo>
                        <a:lnTo>
                          <a:pt x="500062" y="86022"/>
                        </a:lnTo>
                        <a:lnTo>
                          <a:pt x="519114" y="9822"/>
                        </a:lnTo>
                        <a:lnTo>
                          <a:pt x="614362" y="9822"/>
                        </a:lnTo>
                        <a:lnTo>
                          <a:pt x="638174" y="86022"/>
                        </a:lnTo>
                        <a:lnTo>
                          <a:pt x="681990" y="86022"/>
                        </a:lnTo>
                        <a:lnTo>
                          <a:pt x="690562" y="119358"/>
                        </a:lnTo>
                        <a:lnTo>
                          <a:pt x="733426" y="162222"/>
                        </a:lnTo>
                        <a:lnTo>
                          <a:pt x="714374" y="219370"/>
                        </a:lnTo>
                        <a:lnTo>
                          <a:pt x="647700" y="262234"/>
                        </a:lnTo>
                        <a:lnTo>
                          <a:pt x="609600" y="381296"/>
                        </a:lnTo>
                        <a:lnTo>
                          <a:pt x="504826" y="381296"/>
                        </a:lnTo>
                        <a:lnTo>
                          <a:pt x="500062" y="457496"/>
                        </a:lnTo>
                        <a:lnTo>
                          <a:pt x="538162" y="490834"/>
                        </a:lnTo>
                        <a:lnTo>
                          <a:pt x="547604" y="556924"/>
                        </a:lnTo>
                        <a:lnTo>
                          <a:pt x="447674" y="600370"/>
                        </a:lnTo>
                        <a:lnTo>
                          <a:pt x="447674" y="676570"/>
                        </a:lnTo>
                        <a:lnTo>
                          <a:pt x="323850" y="738484"/>
                        </a:lnTo>
                        <a:lnTo>
                          <a:pt x="293474" y="784610"/>
                        </a:lnTo>
                        <a:lnTo>
                          <a:pt x="285750" y="730546"/>
                        </a:lnTo>
                        <a:lnTo>
                          <a:pt x="203200" y="609896"/>
                        </a:lnTo>
                        <a:lnTo>
                          <a:pt x="152400" y="584496"/>
                        </a:lnTo>
                        <a:lnTo>
                          <a:pt x="101600" y="476546"/>
                        </a:lnTo>
                        <a:lnTo>
                          <a:pt x="139700" y="286046"/>
                        </a:lnTo>
                        <a:lnTo>
                          <a:pt x="95250" y="273346"/>
                        </a:lnTo>
                        <a:lnTo>
                          <a:pt x="0" y="95546"/>
                        </a:lnTo>
                        <a:lnTo>
                          <a:pt x="1946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85A63EBA-876E-4956-B547-0925C023BC34}"/>
                      </a:ext>
                    </a:extLst>
                  </p:cNvPr>
                  <p:cNvSpPr/>
                  <p:nvPr/>
                </p:nvSpPr>
                <p:spPr>
                  <a:xfrm>
                    <a:off x="22469476" y="32758018"/>
                    <a:ext cx="195262" cy="174670"/>
                  </a:xfrm>
                  <a:custGeom>
                    <a:avLst/>
                    <a:gdLst>
                      <a:gd name="connsiteX0" fmla="*/ 67832 w 195262"/>
                      <a:gd name="connsiteY0" fmla="*/ 0 h 174670"/>
                      <a:gd name="connsiteX1" fmla="*/ 195262 w 195262"/>
                      <a:gd name="connsiteY1" fmla="*/ 27032 h 174670"/>
                      <a:gd name="connsiteX2" fmla="*/ 138112 w 195262"/>
                      <a:gd name="connsiteY2" fmla="*/ 141332 h 174670"/>
                      <a:gd name="connsiteX3" fmla="*/ 109536 w 195262"/>
                      <a:gd name="connsiteY3" fmla="*/ 174670 h 174670"/>
                      <a:gd name="connsiteX4" fmla="*/ 10 w 195262"/>
                      <a:gd name="connsiteY4" fmla="*/ 165282 h 174670"/>
                      <a:gd name="connsiteX5" fmla="*/ 0 w 195262"/>
                      <a:gd name="connsiteY5" fmla="*/ 165146 h 174670"/>
                      <a:gd name="connsiteX6" fmla="*/ 71436 w 195262"/>
                      <a:gd name="connsiteY6" fmla="*/ 27032 h 174670"/>
                      <a:gd name="connsiteX7" fmla="*/ 67832 w 195262"/>
                      <a:gd name="connsiteY7" fmla="*/ 0 h 174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5262" h="174670">
                        <a:moveTo>
                          <a:pt x="67832" y="0"/>
                        </a:moveTo>
                        <a:lnTo>
                          <a:pt x="195262" y="27032"/>
                        </a:lnTo>
                        <a:lnTo>
                          <a:pt x="138112" y="141332"/>
                        </a:lnTo>
                        <a:lnTo>
                          <a:pt x="109536" y="174670"/>
                        </a:lnTo>
                        <a:lnTo>
                          <a:pt x="10" y="165282"/>
                        </a:lnTo>
                        <a:lnTo>
                          <a:pt x="0" y="165146"/>
                        </a:lnTo>
                        <a:lnTo>
                          <a:pt x="71436" y="27032"/>
                        </a:lnTo>
                        <a:lnTo>
                          <a:pt x="6783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77F67247-F0D8-4229-8DB8-40D6F6EFFA10}"/>
                      </a:ext>
                    </a:extLst>
                  </p:cNvPr>
                  <p:cNvSpPr/>
                  <p:nvPr/>
                </p:nvSpPr>
                <p:spPr>
                  <a:xfrm>
                    <a:off x="23374350" y="29900880"/>
                    <a:ext cx="1062990" cy="1203008"/>
                  </a:xfrm>
                  <a:custGeom>
                    <a:avLst/>
                    <a:gdLst>
                      <a:gd name="connsiteX0" fmla="*/ 834390 w 1062990"/>
                      <a:gd name="connsiteY0" fmla="*/ 0 h 1203008"/>
                      <a:gd name="connsiteX1" fmla="*/ 941070 w 1062990"/>
                      <a:gd name="connsiteY1" fmla="*/ 83820 h 1203008"/>
                      <a:gd name="connsiteX2" fmla="*/ 986790 w 1062990"/>
                      <a:gd name="connsiteY2" fmla="*/ 106680 h 1203008"/>
                      <a:gd name="connsiteX3" fmla="*/ 986790 w 1062990"/>
                      <a:gd name="connsiteY3" fmla="*/ 167640 h 1203008"/>
                      <a:gd name="connsiteX4" fmla="*/ 979170 w 1062990"/>
                      <a:gd name="connsiteY4" fmla="*/ 251460 h 1203008"/>
                      <a:gd name="connsiteX5" fmla="*/ 1062990 w 1062990"/>
                      <a:gd name="connsiteY5" fmla="*/ 266700 h 1203008"/>
                      <a:gd name="connsiteX6" fmla="*/ 1024890 w 1062990"/>
                      <a:gd name="connsiteY6" fmla="*/ 373380 h 1203008"/>
                      <a:gd name="connsiteX7" fmla="*/ 1056580 w 1062990"/>
                      <a:gd name="connsiteY7" fmla="*/ 454868 h 1203008"/>
                      <a:gd name="connsiteX8" fmla="*/ 1004888 w 1062990"/>
                      <a:gd name="connsiteY8" fmla="*/ 541020 h 1203008"/>
                      <a:gd name="connsiteX9" fmla="*/ 990600 w 1062990"/>
                      <a:gd name="connsiteY9" fmla="*/ 588644 h 1203008"/>
                      <a:gd name="connsiteX10" fmla="*/ 952500 w 1062990"/>
                      <a:gd name="connsiteY10" fmla="*/ 750570 h 1203008"/>
                      <a:gd name="connsiteX11" fmla="*/ 955758 w 1062990"/>
                      <a:gd name="connsiteY11" fmla="*/ 752074 h 1203008"/>
                      <a:gd name="connsiteX12" fmla="*/ 862014 w 1062990"/>
                      <a:gd name="connsiteY12" fmla="*/ 845820 h 1203008"/>
                      <a:gd name="connsiteX13" fmla="*/ 871538 w 1062990"/>
                      <a:gd name="connsiteY13" fmla="*/ 922020 h 1203008"/>
                      <a:gd name="connsiteX14" fmla="*/ 838200 w 1062990"/>
                      <a:gd name="connsiteY14" fmla="*/ 945832 h 1203008"/>
                      <a:gd name="connsiteX15" fmla="*/ 800100 w 1062990"/>
                      <a:gd name="connsiteY15" fmla="*/ 974408 h 1203008"/>
                      <a:gd name="connsiteX16" fmla="*/ 804862 w 1062990"/>
                      <a:gd name="connsiteY16" fmla="*/ 1017270 h 1203008"/>
                      <a:gd name="connsiteX17" fmla="*/ 752474 w 1062990"/>
                      <a:gd name="connsiteY17" fmla="*/ 1064896 h 1203008"/>
                      <a:gd name="connsiteX18" fmla="*/ 704850 w 1062990"/>
                      <a:gd name="connsiteY18" fmla="*/ 1036320 h 1203008"/>
                      <a:gd name="connsiteX19" fmla="*/ 666750 w 1062990"/>
                      <a:gd name="connsiteY19" fmla="*/ 1069658 h 1203008"/>
                      <a:gd name="connsiteX20" fmla="*/ 661988 w 1062990"/>
                      <a:gd name="connsiteY20" fmla="*/ 1126808 h 1203008"/>
                      <a:gd name="connsiteX21" fmla="*/ 519114 w 1062990"/>
                      <a:gd name="connsiteY21" fmla="*/ 1045844 h 1203008"/>
                      <a:gd name="connsiteX22" fmla="*/ 400050 w 1062990"/>
                      <a:gd name="connsiteY22" fmla="*/ 1117284 h 1203008"/>
                      <a:gd name="connsiteX23" fmla="*/ 328614 w 1062990"/>
                      <a:gd name="connsiteY23" fmla="*/ 1083944 h 1203008"/>
                      <a:gd name="connsiteX24" fmla="*/ 228600 w 1062990"/>
                      <a:gd name="connsiteY24" fmla="*/ 1203008 h 1203008"/>
                      <a:gd name="connsiteX25" fmla="*/ 152400 w 1062990"/>
                      <a:gd name="connsiteY25" fmla="*/ 1117284 h 1203008"/>
                      <a:gd name="connsiteX26" fmla="*/ 185738 w 1062990"/>
                      <a:gd name="connsiteY26" fmla="*/ 1088708 h 1203008"/>
                      <a:gd name="connsiteX27" fmla="*/ 185738 w 1062990"/>
                      <a:gd name="connsiteY27" fmla="*/ 993458 h 1203008"/>
                      <a:gd name="connsiteX28" fmla="*/ 66674 w 1062990"/>
                      <a:gd name="connsiteY28" fmla="*/ 979170 h 1203008"/>
                      <a:gd name="connsiteX29" fmla="*/ 2768 w 1062990"/>
                      <a:gd name="connsiteY29" fmla="*/ 938502 h 1203008"/>
                      <a:gd name="connsiteX30" fmla="*/ 0 w 1062990"/>
                      <a:gd name="connsiteY30" fmla="*/ 888684 h 1203008"/>
                      <a:gd name="connsiteX31" fmla="*/ 23814 w 1062990"/>
                      <a:gd name="connsiteY31" fmla="*/ 841058 h 1203008"/>
                      <a:gd name="connsiteX32" fmla="*/ 64328 w 1062990"/>
                      <a:gd name="connsiteY32" fmla="*/ 732306 h 1203008"/>
                      <a:gd name="connsiteX33" fmla="*/ 76200 w 1062990"/>
                      <a:gd name="connsiteY33" fmla="*/ 750570 h 1203008"/>
                      <a:gd name="connsiteX34" fmla="*/ 109538 w 1062990"/>
                      <a:gd name="connsiteY34" fmla="*/ 750570 h 1203008"/>
                      <a:gd name="connsiteX35" fmla="*/ 166688 w 1062990"/>
                      <a:gd name="connsiteY35" fmla="*/ 841058 h 1203008"/>
                      <a:gd name="connsiteX36" fmla="*/ 214314 w 1062990"/>
                      <a:gd name="connsiteY36" fmla="*/ 841058 h 1203008"/>
                      <a:gd name="connsiteX37" fmla="*/ 319088 w 1062990"/>
                      <a:gd name="connsiteY37" fmla="*/ 902970 h 1203008"/>
                      <a:gd name="connsiteX38" fmla="*/ 376238 w 1062990"/>
                      <a:gd name="connsiteY38" fmla="*/ 902970 h 1203008"/>
                      <a:gd name="connsiteX39" fmla="*/ 376238 w 1062990"/>
                      <a:gd name="connsiteY39" fmla="*/ 817244 h 1203008"/>
                      <a:gd name="connsiteX40" fmla="*/ 442914 w 1062990"/>
                      <a:gd name="connsiteY40" fmla="*/ 712470 h 1203008"/>
                      <a:gd name="connsiteX41" fmla="*/ 452438 w 1062990"/>
                      <a:gd name="connsiteY41" fmla="*/ 626744 h 1203008"/>
                      <a:gd name="connsiteX42" fmla="*/ 557214 w 1062990"/>
                      <a:gd name="connsiteY42" fmla="*/ 488632 h 1203008"/>
                      <a:gd name="connsiteX43" fmla="*/ 552450 w 1062990"/>
                      <a:gd name="connsiteY43" fmla="*/ 312420 h 1203008"/>
                      <a:gd name="connsiteX44" fmla="*/ 600074 w 1062990"/>
                      <a:gd name="connsiteY44" fmla="*/ 260032 h 1203008"/>
                      <a:gd name="connsiteX45" fmla="*/ 585788 w 1062990"/>
                      <a:gd name="connsiteY45" fmla="*/ 188596 h 1203008"/>
                      <a:gd name="connsiteX46" fmla="*/ 609600 w 1062990"/>
                      <a:gd name="connsiteY46" fmla="*/ 145732 h 1203008"/>
                      <a:gd name="connsiteX47" fmla="*/ 628952 w 1062990"/>
                      <a:gd name="connsiteY47" fmla="*/ 4462 h 1203008"/>
                      <a:gd name="connsiteX48" fmla="*/ 659130 w 1062990"/>
                      <a:gd name="connsiteY48" fmla="*/ 15240 h 1203008"/>
                      <a:gd name="connsiteX49" fmla="*/ 742950 w 1062990"/>
                      <a:gd name="connsiteY49" fmla="*/ 15240 h 1203008"/>
                      <a:gd name="connsiteX50" fmla="*/ 834390 w 1062990"/>
                      <a:gd name="connsiteY50" fmla="*/ 0 h 1203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062990" h="1203008">
                        <a:moveTo>
                          <a:pt x="834390" y="0"/>
                        </a:moveTo>
                        <a:lnTo>
                          <a:pt x="941070" y="83820"/>
                        </a:lnTo>
                        <a:lnTo>
                          <a:pt x="986790" y="106680"/>
                        </a:lnTo>
                        <a:lnTo>
                          <a:pt x="986790" y="167640"/>
                        </a:lnTo>
                        <a:lnTo>
                          <a:pt x="979170" y="251460"/>
                        </a:lnTo>
                        <a:lnTo>
                          <a:pt x="1062990" y="266700"/>
                        </a:lnTo>
                        <a:lnTo>
                          <a:pt x="1024890" y="373380"/>
                        </a:lnTo>
                        <a:lnTo>
                          <a:pt x="1056580" y="454868"/>
                        </a:lnTo>
                        <a:lnTo>
                          <a:pt x="1004888" y="541020"/>
                        </a:lnTo>
                        <a:lnTo>
                          <a:pt x="990600" y="588644"/>
                        </a:lnTo>
                        <a:lnTo>
                          <a:pt x="952500" y="750570"/>
                        </a:lnTo>
                        <a:lnTo>
                          <a:pt x="955758" y="752074"/>
                        </a:lnTo>
                        <a:lnTo>
                          <a:pt x="862014" y="845820"/>
                        </a:lnTo>
                        <a:lnTo>
                          <a:pt x="871538" y="922020"/>
                        </a:lnTo>
                        <a:lnTo>
                          <a:pt x="838200" y="945832"/>
                        </a:lnTo>
                        <a:lnTo>
                          <a:pt x="800100" y="974408"/>
                        </a:lnTo>
                        <a:lnTo>
                          <a:pt x="804862" y="1017270"/>
                        </a:lnTo>
                        <a:lnTo>
                          <a:pt x="752474" y="1064896"/>
                        </a:lnTo>
                        <a:lnTo>
                          <a:pt x="704850" y="1036320"/>
                        </a:lnTo>
                        <a:lnTo>
                          <a:pt x="666750" y="1069658"/>
                        </a:lnTo>
                        <a:lnTo>
                          <a:pt x="661988" y="1126808"/>
                        </a:lnTo>
                        <a:lnTo>
                          <a:pt x="519114" y="1045844"/>
                        </a:lnTo>
                        <a:lnTo>
                          <a:pt x="400050" y="1117284"/>
                        </a:lnTo>
                        <a:lnTo>
                          <a:pt x="328614" y="1083944"/>
                        </a:lnTo>
                        <a:lnTo>
                          <a:pt x="228600" y="1203008"/>
                        </a:lnTo>
                        <a:lnTo>
                          <a:pt x="152400" y="1117284"/>
                        </a:lnTo>
                        <a:lnTo>
                          <a:pt x="185738" y="1088708"/>
                        </a:lnTo>
                        <a:lnTo>
                          <a:pt x="185738" y="993458"/>
                        </a:lnTo>
                        <a:lnTo>
                          <a:pt x="66674" y="979170"/>
                        </a:lnTo>
                        <a:lnTo>
                          <a:pt x="2768" y="938502"/>
                        </a:lnTo>
                        <a:lnTo>
                          <a:pt x="0" y="888684"/>
                        </a:lnTo>
                        <a:lnTo>
                          <a:pt x="23814" y="841058"/>
                        </a:lnTo>
                        <a:lnTo>
                          <a:pt x="64328" y="732306"/>
                        </a:lnTo>
                        <a:lnTo>
                          <a:pt x="76200" y="750570"/>
                        </a:lnTo>
                        <a:lnTo>
                          <a:pt x="109538" y="750570"/>
                        </a:lnTo>
                        <a:lnTo>
                          <a:pt x="166688" y="841058"/>
                        </a:lnTo>
                        <a:lnTo>
                          <a:pt x="214314" y="841058"/>
                        </a:lnTo>
                        <a:lnTo>
                          <a:pt x="319088" y="902970"/>
                        </a:lnTo>
                        <a:lnTo>
                          <a:pt x="376238" y="902970"/>
                        </a:lnTo>
                        <a:lnTo>
                          <a:pt x="376238" y="817244"/>
                        </a:lnTo>
                        <a:lnTo>
                          <a:pt x="442914" y="712470"/>
                        </a:lnTo>
                        <a:lnTo>
                          <a:pt x="452438" y="626744"/>
                        </a:lnTo>
                        <a:lnTo>
                          <a:pt x="557214" y="488632"/>
                        </a:lnTo>
                        <a:lnTo>
                          <a:pt x="552450" y="312420"/>
                        </a:lnTo>
                        <a:lnTo>
                          <a:pt x="600074" y="260032"/>
                        </a:lnTo>
                        <a:lnTo>
                          <a:pt x="585788" y="188596"/>
                        </a:lnTo>
                        <a:lnTo>
                          <a:pt x="609600" y="145732"/>
                        </a:lnTo>
                        <a:lnTo>
                          <a:pt x="628952" y="4462"/>
                        </a:lnTo>
                        <a:lnTo>
                          <a:pt x="659130" y="15240"/>
                        </a:lnTo>
                        <a:lnTo>
                          <a:pt x="742950" y="15240"/>
                        </a:lnTo>
                        <a:lnTo>
                          <a:pt x="83439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820423F1-2C0B-4CAD-A561-86721D8965BA}"/>
                      </a:ext>
                    </a:extLst>
                  </p:cNvPr>
                  <p:cNvSpPr/>
                  <p:nvPr/>
                </p:nvSpPr>
                <p:spPr>
                  <a:xfrm>
                    <a:off x="24036338" y="31375350"/>
                    <a:ext cx="538162" cy="561974"/>
                  </a:xfrm>
                  <a:custGeom>
                    <a:avLst/>
                    <a:gdLst>
                      <a:gd name="connsiteX0" fmla="*/ 185738 w 538162"/>
                      <a:gd name="connsiteY0" fmla="*/ 0 h 561974"/>
                      <a:gd name="connsiteX1" fmla="*/ 276226 w 538162"/>
                      <a:gd name="connsiteY1" fmla="*/ 42862 h 561974"/>
                      <a:gd name="connsiteX2" fmla="*/ 290512 w 538162"/>
                      <a:gd name="connsiteY2" fmla="*/ 85726 h 561974"/>
                      <a:gd name="connsiteX3" fmla="*/ 390526 w 538162"/>
                      <a:gd name="connsiteY3" fmla="*/ 100014 h 561974"/>
                      <a:gd name="connsiteX4" fmla="*/ 400050 w 538162"/>
                      <a:gd name="connsiteY4" fmla="*/ 47626 h 561974"/>
                      <a:gd name="connsiteX5" fmla="*/ 461962 w 538162"/>
                      <a:gd name="connsiteY5" fmla="*/ 47626 h 561974"/>
                      <a:gd name="connsiteX6" fmla="*/ 509776 w 538162"/>
                      <a:gd name="connsiteY6" fmla="*/ 57188 h 561974"/>
                      <a:gd name="connsiteX7" fmla="*/ 504826 w 538162"/>
                      <a:gd name="connsiteY7" fmla="*/ 119062 h 561974"/>
                      <a:gd name="connsiteX8" fmla="*/ 452438 w 538162"/>
                      <a:gd name="connsiteY8" fmla="*/ 161926 h 561974"/>
                      <a:gd name="connsiteX9" fmla="*/ 533400 w 538162"/>
                      <a:gd name="connsiteY9" fmla="*/ 209550 h 561974"/>
                      <a:gd name="connsiteX10" fmla="*/ 538162 w 538162"/>
                      <a:gd name="connsiteY10" fmla="*/ 285750 h 561974"/>
                      <a:gd name="connsiteX11" fmla="*/ 485774 w 538162"/>
                      <a:gd name="connsiteY11" fmla="*/ 366714 h 561974"/>
                      <a:gd name="connsiteX12" fmla="*/ 514350 w 538162"/>
                      <a:gd name="connsiteY12" fmla="*/ 561974 h 561974"/>
                      <a:gd name="connsiteX13" fmla="*/ 346710 w 538162"/>
                      <a:gd name="connsiteY13" fmla="*/ 561974 h 561974"/>
                      <a:gd name="connsiteX14" fmla="*/ 357186 w 538162"/>
                      <a:gd name="connsiteY14" fmla="*/ 509588 h 561974"/>
                      <a:gd name="connsiteX15" fmla="*/ 309562 w 538162"/>
                      <a:gd name="connsiteY15" fmla="*/ 452438 h 561974"/>
                      <a:gd name="connsiteX16" fmla="*/ 161926 w 538162"/>
                      <a:gd name="connsiteY16" fmla="*/ 371474 h 561974"/>
                      <a:gd name="connsiteX17" fmla="*/ 142874 w 538162"/>
                      <a:gd name="connsiteY17" fmla="*/ 300038 h 561974"/>
                      <a:gd name="connsiteX18" fmla="*/ 0 w 538162"/>
                      <a:gd name="connsiteY18" fmla="*/ 266700 h 561974"/>
                      <a:gd name="connsiteX19" fmla="*/ 23812 w 538162"/>
                      <a:gd name="connsiteY19" fmla="*/ 204788 h 561974"/>
                      <a:gd name="connsiteX20" fmla="*/ 128586 w 538162"/>
                      <a:gd name="connsiteY20" fmla="*/ 185738 h 561974"/>
                      <a:gd name="connsiteX21" fmla="*/ 142874 w 538162"/>
                      <a:gd name="connsiteY21" fmla="*/ 138114 h 561974"/>
                      <a:gd name="connsiteX22" fmla="*/ 209550 w 538162"/>
                      <a:gd name="connsiteY22" fmla="*/ 104774 h 561974"/>
                      <a:gd name="connsiteX23" fmla="*/ 166686 w 538162"/>
                      <a:gd name="connsiteY23" fmla="*/ 61914 h 561974"/>
                      <a:gd name="connsiteX24" fmla="*/ 185738 w 538162"/>
                      <a:gd name="connsiteY24" fmla="*/ 0 h 561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38162" h="561974">
                        <a:moveTo>
                          <a:pt x="185738" y="0"/>
                        </a:moveTo>
                        <a:lnTo>
                          <a:pt x="276226" y="42862"/>
                        </a:lnTo>
                        <a:lnTo>
                          <a:pt x="290512" y="85726"/>
                        </a:lnTo>
                        <a:lnTo>
                          <a:pt x="390526" y="100014"/>
                        </a:lnTo>
                        <a:lnTo>
                          <a:pt x="400050" y="47626"/>
                        </a:lnTo>
                        <a:lnTo>
                          <a:pt x="461962" y="47626"/>
                        </a:lnTo>
                        <a:lnTo>
                          <a:pt x="509776" y="57188"/>
                        </a:lnTo>
                        <a:lnTo>
                          <a:pt x="504826" y="119062"/>
                        </a:lnTo>
                        <a:lnTo>
                          <a:pt x="452438" y="161926"/>
                        </a:lnTo>
                        <a:lnTo>
                          <a:pt x="533400" y="209550"/>
                        </a:lnTo>
                        <a:lnTo>
                          <a:pt x="538162" y="285750"/>
                        </a:lnTo>
                        <a:lnTo>
                          <a:pt x="485774" y="366714"/>
                        </a:lnTo>
                        <a:lnTo>
                          <a:pt x="514350" y="561974"/>
                        </a:lnTo>
                        <a:lnTo>
                          <a:pt x="346710" y="561974"/>
                        </a:lnTo>
                        <a:lnTo>
                          <a:pt x="357186" y="509588"/>
                        </a:lnTo>
                        <a:lnTo>
                          <a:pt x="309562" y="452438"/>
                        </a:lnTo>
                        <a:lnTo>
                          <a:pt x="161926" y="371474"/>
                        </a:lnTo>
                        <a:lnTo>
                          <a:pt x="142874" y="300038"/>
                        </a:lnTo>
                        <a:lnTo>
                          <a:pt x="0" y="266700"/>
                        </a:lnTo>
                        <a:lnTo>
                          <a:pt x="23812" y="204788"/>
                        </a:lnTo>
                        <a:lnTo>
                          <a:pt x="128586" y="185738"/>
                        </a:lnTo>
                        <a:lnTo>
                          <a:pt x="142874" y="138114"/>
                        </a:lnTo>
                        <a:lnTo>
                          <a:pt x="209550" y="104774"/>
                        </a:lnTo>
                        <a:lnTo>
                          <a:pt x="166686" y="61914"/>
                        </a:lnTo>
                        <a:lnTo>
                          <a:pt x="18573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C7065C41-8745-4724-8A98-FE52A28A71AD}"/>
                      </a:ext>
                    </a:extLst>
                  </p:cNvPr>
                  <p:cNvSpPr/>
                  <p:nvPr/>
                </p:nvSpPr>
                <p:spPr>
                  <a:xfrm>
                    <a:off x="24112538" y="32056510"/>
                    <a:ext cx="557428" cy="500748"/>
                  </a:xfrm>
                  <a:custGeom>
                    <a:avLst/>
                    <a:gdLst>
                      <a:gd name="connsiteX0" fmla="*/ 145226 w 557428"/>
                      <a:gd name="connsiteY0" fmla="*/ 0 h 500748"/>
                      <a:gd name="connsiteX1" fmla="*/ 138112 w 557428"/>
                      <a:gd name="connsiteY1" fmla="*/ 28454 h 500748"/>
                      <a:gd name="connsiteX2" fmla="*/ 190500 w 557428"/>
                      <a:gd name="connsiteY2" fmla="*/ 80840 h 500748"/>
                      <a:gd name="connsiteX3" fmla="*/ 242886 w 557428"/>
                      <a:gd name="connsiteY3" fmla="*/ 18928 h 500748"/>
                      <a:gd name="connsiteX4" fmla="*/ 295274 w 557428"/>
                      <a:gd name="connsiteY4" fmla="*/ 71314 h 500748"/>
                      <a:gd name="connsiteX5" fmla="*/ 328612 w 557428"/>
                      <a:gd name="connsiteY5" fmla="*/ 152278 h 500748"/>
                      <a:gd name="connsiteX6" fmla="*/ 461962 w 557428"/>
                      <a:gd name="connsiteY6" fmla="*/ 99890 h 500748"/>
                      <a:gd name="connsiteX7" fmla="*/ 557428 w 557428"/>
                      <a:gd name="connsiteY7" fmla="*/ 103868 h 500748"/>
                      <a:gd name="connsiteX8" fmla="*/ 557212 w 557428"/>
                      <a:gd name="connsiteY8" fmla="*/ 106240 h 500748"/>
                      <a:gd name="connsiteX9" fmla="*/ 373062 w 557428"/>
                      <a:gd name="connsiteY9" fmla="*/ 284040 h 500748"/>
                      <a:gd name="connsiteX10" fmla="*/ 360362 w 557428"/>
                      <a:gd name="connsiteY10" fmla="*/ 423740 h 500748"/>
                      <a:gd name="connsiteX11" fmla="*/ 277812 w 557428"/>
                      <a:gd name="connsiteY11" fmla="*/ 436440 h 500748"/>
                      <a:gd name="connsiteX12" fmla="*/ 207962 w 557428"/>
                      <a:gd name="connsiteY12" fmla="*/ 499940 h 500748"/>
                      <a:gd name="connsiteX13" fmla="*/ 204732 w 557428"/>
                      <a:gd name="connsiteY13" fmla="*/ 500748 h 500748"/>
                      <a:gd name="connsiteX14" fmla="*/ 142874 w 557428"/>
                      <a:gd name="connsiteY14" fmla="*/ 433266 h 500748"/>
                      <a:gd name="connsiteX15" fmla="*/ 180974 w 557428"/>
                      <a:gd name="connsiteY15" fmla="*/ 385642 h 500748"/>
                      <a:gd name="connsiteX16" fmla="*/ 119062 w 557428"/>
                      <a:gd name="connsiteY16" fmla="*/ 338016 h 500748"/>
                      <a:gd name="connsiteX17" fmla="*/ 66674 w 557428"/>
                      <a:gd name="connsiteY17" fmla="*/ 361830 h 500748"/>
                      <a:gd name="connsiteX18" fmla="*/ 0 w 557428"/>
                      <a:gd name="connsiteY18" fmla="*/ 328490 h 500748"/>
                      <a:gd name="connsiteX19" fmla="*/ 0 w 557428"/>
                      <a:gd name="connsiteY19" fmla="*/ 204666 h 500748"/>
                      <a:gd name="connsiteX20" fmla="*/ 61912 w 557428"/>
                      <a:gd name="connsiteY20" fmla="*/ 166566 h 500748"/>
                      <a:gd name="connsiteX21" fmla="*/ 71438 w 557428"/>
                      <a:gd name="connsiteY21" fmla="*/ 52266 h 500748"/>
                      <a:gd name="connsiteX22" fmla="*/ 145226 w 557428"/>
                      <a:gd name="connsiteY22" fmla="*/ 0 h 500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57428" h="500748">
                        <a:moveTo>
                          <a:pt x="145226" y="0"/>
                        </a:moveTo>
                        <a:lnTo>
                          <a:pt x="138112" y="28454"/>
                        </a:lnTo>
                        <a:lnTo>
                          <a:pt x="190500" y="80840"/>
                        </a:lnTo>
                        <a:lnTo>
                          <a:pt x="242886" y="18928"/>
                        </a:lnTo>
                        <a:lnTo>
                          <a:pt x="295274" y="71314"/>
                        </a:lnTo>
                        <a:lnTo>
                          <a:pt x="328612" y="152278"/>
                        </a:lnTo>
                        <a:lnTo>
                          <a:pt x="461962" y="99890"/>
                        </a:lnTo>
                        <a:lnTo>
                          <a:pt x="557428" y="103868"/>
                        </a:lnTo>
                        <a:lnTo>
                          <a:pt x="557212" y="106240"/>
                        </a:lnTo>
                        <a:lnTo>
                          <a:pt x="373062" y="284040"/>
                        </a:lnTo>
                        <a:lnTo>
                          <a:pt x="360362" y="423740"/>
                        </a:lnTo>
                        <a:lnTo>
                          <a:pt x="277812" y="436440"/>
                        </a:lnTo>
                        <a:lnTo>
                          <a:pt x="207962" y="499940"/>
                        </a:lnTo>
                        <a:lnTo>
                          <a:pt x="204732" y="500748"/>
                        </a:lnTo>
                        <a:lnTo>
                          <a:pt x="142874" y="433266"/>
                        </a:lnTo>
                        <a:lnTo>
                          <a:pt x="180974" y="385642"/>
                        </a:lnTo>
                        <a:lnTo>
                          <a:pt x="119062" y="338016"/>
                        </a:lnTo>
                        <a:lnTo>
                          <a:pt x="66674" y="361830"/>
                        </a:lnTo>
                        <a:lnTo>
                          <a:pt x="0" y="328490"/>
                        </a:lnTo>
                        <a:lnTo>
                          <a:pt x="0" y="204666"/>
                        </a:lnTo>
                        <a:lnTo>
                          <a:pt x="61912" y="166566"/>
                        </a:lnTo>
                        <a:lnTo>
                          <a:pt x="71438" y="52266"/>
                        </a:lnTo>
                        <a:lnTo>
                          <a:pt x="14522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フリーフォーム: 図形 663">
                    <a:extLst>
                      <a:ext uri="{FF2B5EF4-FFF2-40B4-BE49-F238E27FC236}">
                        <a16:creationId xmlns:a16="http://schemas.microsoft.com/office/drawing/2014/main" id="{4B347894-A0CB-4E42-B432-1892A3A50430}"/>
                      </a:ext>
                    </a:extLst>
                  </p:cNvPr>
                  <p:cNvSpPr/>
                  <p:nvPr/>
                </p:nvSpPr>
                <p:spPr>
                  <a:xfrm>
                    <a:off x="22469486" y="32599312"/>
                    <a:ext cx="385752" cy="426356"/>
                  </a:xfrm>
                  <a:custGeom>
                    <a:avLst/>
                    <a:gdLst>
                      <a:gd name="connsiteX0" fmla="*/ 176202 w 385752"/>
                      <a:gd name="connsiteY0" fmla="*/ 0 h 426356"/>
                      <a:gd name="connsiteX1" fmla="*/ 323838 w 385752"/>
                      <a:gd name="connsiteY1" fmla="*/ 23812 h 426356"/>
                      <a:gd name="connsiteX2" fmla="*/ 385752 w 385752"/>
                      <a:gd name="connsiteY2" fmla="*/ 76200 h 426356"/>
                      <a:gd name="connsiteX3" fmla="*/ 371464 w 385752"/>
                      <a:gd name="connsiteY3" fmla="*/ 166688 h 426356"/>
                      <a:gd name="connsiteX4" fmla="*/ 291834 w 385752"/>
                      <a:gd name="connsiteY4" fmla="*/ 304998 h 426356"/>
                      <a:gd name="connsiteX5" fmla="*/ 282564 w 385752"/>
                      <a:gd name="connsiteY5" fmla="*/ 306388 h 426356"/>
                      <a:gd name="connsiteX6" fmla="*/ 257164 w 385752"/>
                      <a:gd name="connsiteY6" fmla="*/ 350838 h 426356"/>
                      <a:gd name="connsiteX7" fmla="*/ 225414 w 385752"/>
                      <a:gd name="connsiteY7" fmla="*/ 414338 h 426356"/>
                      <a:gd name="connsiteX8" fmla="*/ 92064 w 385752"/>
                      <a:gd name="connsiteY8" fmla="*/ 420688 h 426356"/>
                      <a:gd name="connsiteX9" fmla="*/ 7058 w 385752"/>
                      <a:gd name="connsiteY9" fmla="*/ 426356 h 426356"/>
                      <a:gd name="connsiteX10" fmla="*/ 0 w 385752"/>
                      <a:gd name="connsiteY10" fmla="*/ 323988 h 426356"/>
                      <a:gd name="connsiteX11" fmla="*/ 109526 w 385752"/>
                      <a:gd name="connsiteY11" fmla="*/ 333376 h 426356"/>
                      <a:gd name="connsiteX12" fmla="*/ 138102 w 385752"/>
                      <a:gd name="connsiteY12" fmla="*/ 300038 h 426356"/>
                      <a:gd name="connsiteX13" fmla="*/ 195252 w 385752"/>
                      <a:gd name="connsiteY13" fmla="*/ 185738 h 426356"/>
                      <a:gd name="connsiteX14" fmla="*/ 67822 w 385752"/>
                      <a:gd name="connsiteY14" fmla="*/ 158706 h 426356"/>
                      <a:gd name="connsiteX15" fmla="*/ 61902 w 385752"/>
                      <a:gd name="connsiteY15" fmla="*/ 114300 h 426356"/>
                      <a:gd name="connsiteX16" fmla="*/ 170934 w 385752"/>
                      <a:gd name="connsiteY16" fmla="*/ 526 h 426356"/>
                      <a:gd name="connsiteX17" fmla="*/ 176202 w 385752"/>
                      <a:gd name="connsiteY17" fmla="*/ 0 h 426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85752" h="426356">
                        <a:moveTo>
                          <a:pt x="176202" y="0"/>
                        </a:moveTo>
                        <a:lnTo>
                          <a:pt x="323838" y="23812"/>
                        </a:lnTo>
                        <a:lnTo>
                          <a:pt x="385752" y="76200"/>
                        </a:lnTo>
                        <a:lnTo>
                          <a:pt x="371464" y="166688"/>
                        </a:lnTo>
                        <a:lnTo>
                          <a:pt x="291834" y="304998"/>
                        </a:lnTo>
                        <a:lnTo>
                          <a:pt x="282564" y="306388"/>
                        </a:lnTo>
                        <a:lnTo>
                          <a:pt x="257164" y="350838"/>
                        </a:lnTo>
                        <a:lnTo>
                          <a:pt x="225414" y="414338"/>
                        </a:lnTo>
                        <a:lnTo>
                          <a:pt x="92064" y="420688"/>
                        </a:lnTo>
                        <a:lnTo>
                          <a:pt x="7058" y="426356"/>
                        </a:lnTo>
                        <a:lnTo>
                          <a:pt x="0" y="323988"/>
                        </a:lnTo>
                        <a:lnTo>
                          <a:pt x="109526" y="333376"/>
                        </a:lnTo>
                        <a:lnTo>
                          <a:pt x="138102" y="300038"/>
                        </a:lnTo>
                        <a:lnTo>
                          <a:pt x="195252" y="185738"/>
                        </a:lnTo>
                        <a:lnTo>
                          <a:pt x="67822" y="158706"/>
                        </a:lnTo>
                        <a:lnTo>
                          <a:pt x="61902" y="114300"/>
                        </a:lnTo>
                        <a:lnTo>
                          <a:pt x="170934" y="526"/>
                        </a:lnTo>
                        <a:lnTo>
                          <a:pt x="17620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7409AD83-59CF-42F1-8C35-7271D63E4A1D}"/>
                      </a:ext>
                    </a:extLst>
                  </p:cNvPr>
                  <p:cNvSpPr/>
                  <p:nvPr/>
                </p:nvSpPr>
                <p:spPr>
                  <a:xfrm>
                    <a:off x="24166344" y="30652954"/>
                    <a:ext cx="322432" cy="317584"/>
                  </a:xfrm>
                  <a:custGeom>
                    <a:avLst/>
                    <a:gdLst>
                      <a:gd name="connsiteX0" fmla="*/ 163764 w 322432"/>
                      <a:gd name="connsiteY0" fmla="*/ 0 h 317584"/>
                      <a:gd name="connsiteX1" fmla="*/ 284332 w 322432"/>
                      <a:gd name="connsiteY1" fmla="*/ 55646 h 317584"/>
                      <a:gd name="connsiteX2" fmla="*/ 302562 w 322432"/>
                      <a:gd name="connsiteY2" fmla="*/ 48050 h 317584"/>
                      <a:gd name="connsiteX3" fmla="*/ 322432 w 322432"/>
                      <a:gd name="connsiteY3" fmla="*/ 193758 h 317584"/>
                      <a:gd name="connsiteX4" fmla="*/ 298620 w 322432"/>
                      <a:gd name="connsiteY4" fmla="*/ 227096 h 317584"/>
                      <a:gd name="connsiteX5" fmla="*/ 217656 w 322432"/>
                      <a:gd name="connsiteY5" fmla="*/ 217570 h 317584"/>
                      <a:gd name="connsiteX6" fmla="*/ 170032 w 322432"/>
                      <a:gd name="connsiteY6" fmla="*/ 312822 h 317584"/>
                      <a:gd name="connsiteX7" fmla="*/ 17632 w 322432"/>
                      <a:gd name="connsiteY7" fmla="*/ 317584 h 317584"/>
                      <a:gd name="connsiteX8" fmla="*/ 0 w 322432"/>
                      <a:gd name="connsiteY8" fmla="*/ 276894 h 317584"/>
                      <a:gd name="connsiteX9" fmla="*/ 12868 w 322432"/>
                      <a:gd name="connsiteY9" fmla="*/ 265196 h 317584"/>
                      <a:gd name="connsiteX10" fmla="*/ 8106 w 322432"/>
                      <a:gd name="connsiteY10" fmla="*/ 222334 h 317584"/>
                      <a:gd name="connsiteX11" fmla="*/ 46206 w 322432"/>
                      <a:gd name="connsiteY11" fmla="*/ 193758 h 317584"/>
                      <a:gd name="connsiteX12" fmla="*/ 79544 w 322432"/>
                      <a:gd name="connsiteY12" fmla="*/ 169946 h 317584"/>
                      <a:gd name="connsiteX13" fmla="*/ 70020 w 322432"/>
                      <a:gd name="connsiteY13" fmla="*/ 93746 h 317584"/>
                      <a:gd name="connsiteX14" fmla="*/ 163764 w 322432"/>
                      <a:gd name="connsiteY14" fmla="*/ 0 h 317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22432" h="317584">
                        <a:moveTo>
                          <a:pt x="163764" y="0"/>
                        </a:moveTo>
                        <a:lnTo>
                          <a:pt x="284332" y="55646"/>
                        </a:lnTo>
                        <a:lnTo>
                          <a:pt x="302562" y="48050"/>
                        </a:lnTo>
                        <a:lnTo>
                          <a:pt x="322432" y="193758"/>
                        </a:lnTo>
                        <a:lnTo>
                          <a:pt x="298620" y="227096"/>
                        </a:lnTo>
                        <a:lnTo>
                          <a:pt x="217656" y="217570"/>
                        </a:lnTo>
                        <a:lnTo>
                          <a:pt x="170032" y="312822"/>
                        </a:lnTo>
                        <a:lnTo>
                          <a:pt x="17632" y="317584"/>
                        </a:lnTo>
                        <a:lnTo>
                          <a:pt x="0" y="276894"/>
                        </a:lnTo>
                        <a:lnTo>
                          <a:pt x="12868" y="265196"/>
                        </a:lnTo>
                        <a:lnTo>
                          <a:pt x="8106" y="222334"/>
                        </a:lnTo>
                        <a:lnTo>
                          <a:pt x="46206" y="193758"/>
                        </a:lnTo>
                        <a:lnTo>
                          <a:pt x="79544" y="169946"/>
                        </a:lnTo>
                        <a:lnTo>
                          <a:pt x="70020" y="93746"/>
                        </a:lnTo>
                        <a:lnTo>
                          <a:pt x="1637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41E86D28-8C14-48FC-A5B9-1C884D210A30}"/>
                      </a:ext>
                    </a:extLst>
                  </p:cNvPr>
                  <p:cNvSpPr/>
                  <p:nvPr/>
                </p:nvSpPr>
                <p:spPr>
                  <a:xfrm>
                    <a:off x="23622000" y="31151512"/>
                    <a:ext cx="338138" cy="375834"/>
                  </a:xfrm>
                  <a:custGeom>
                    <a:avLst/>
                    <a:gdLst>
                      <a:gd name="connsiteX0" fmla="*/ 119064 w 338138"/>
                      <a:gd name="connsiteY0" fmla="*/ 0 h 375834"/>
                      <a:gd name="connsiteX1" fmla="*/ 219076 w 338138"/>
                      <a:gd name="connsiteY1" fmla="*/ 38100 h 375834"/>
                      <a:gd name="connsiteX2" fmla="*/ 271464 w 338138"/>
                      <a:gd name="connsiteY2" fmla="*/ 9526 h 375834"/>
                      <a:gd name="connsiteX3" fmla="*/ 323850 w 338138"/>
                      <a:gd name="connsiteY3" fmla="*/ 23812 h 375834"/>
                      <a:gd name="connsiteX4" fmla="*/ 338138 w 338138"/>
                      <a:gd name="connsiteY4" fmla="*/ 176212 h 375834"/>
                      <a:gd name="connsiteX5" fmla="*/ 314324 w 338138"/>
                      <a:gd name="connsiteY5" fmla="*/ 257176 h 375834"/>
                      <a:gd name="connsiteX6" fmla="*/ 285750 w 338138"/>
                      <a:gd name="connsiteY6" fmla="*/ 304800 h 375834"/>
                      <a:gd name="connsiteX7" fmla="*/ 159828 w 338138"/>
                      <a:gd name="connsiteY7" fmla="*/ 375834 h 375834"/>
                      <a:gd name="connsiteX8" fmla="*/ 61912 w 338138"/>
                      <a:gd name="connsiteY8" fmla="*/ 285752 h 375834"/>
                      <a:gd name="connsiteX9" fmla="*/ 0 w 338138"/>
                      <a:gd name="connsiteY9" fmla="*/ 228600 h 375834"/>
                      <a:gd name="connsiteX10" fmla="*/ 28576 w 338138"/>
                      <a:gd name="connsiteY10" fmla="*/ 176212 h 375834"/>
                      <a:gd name="connsiteX11" fmla="*/ 42864 w 338138"/>
                      <a:gd name="connsiteY11" fmla="*/ 100012 h 375834"/>
                      <a:gd name="connsiteX12" fmla="*/ 119064 w 338138"/>
                      <a:gd name="connsiteY12" fmla="*/ 0 h 375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38138" h="375834">
                        <a:moveTo>
                          <a:pt x="119064" y="0"/>
                        </a:moveTo>
                        <a:lnTo>
                          <a:pt x="219076" y="38100"/>
                        </a:lnTo>
                        <a:lnTo>
                          <a:pt x="271464" y="9526"/>
                        </a:lnTo>
                        <a:lnTo>
                          <a:pt x="323850" y="23812"/>
                        </a:lnTo>
                        <a:lnTo>
                          <a:pt x="338138" y="176212"/>
                        </a:lnTo>
                        <a:lnTo>
                          <a:pt x="314324" y="257176"/>
                        </a:lnTo>
                        <a:lnTo>
                          <a:pt x="285750" y="304800"/>
                        </a:lnTo>
                        <a:lnTo>
                          <a:pt x="159828" y="375834"/>
                        </a:lnTo>
                        <a:lnTo>
                          <a:pt x="61912" y="285752"/>
                        </a:lnTo>
                        <a:lnTo>
                          <a:pt x="0" y="228600"/>
                        </a:lnTo>
                        <a:lnTo>
                          <a:pt x="28576" y="176212"/>
                        </a:lnTo>
                        <a:lnTo>
                          <a:pt x="42864" y="100012"/>
                        </a:lnTo>
                        <a:lnTo>
                          <a:pt x="1190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04838E05-DD47-4BFB-ACAC-7CF37282B5BF}"/>
                      </a:ext>
                    </a:extLst>
                  </p:cNvPr>
                  <p:cNvSpPr/>
                  <p:nvPr/>
                </p:nvSpPr>
                <p:spPr>
                  <a:xfrm>
                    <a:off x="22464712" y="32123064"/>
                    <a:ext cx="404812" cy="497532"/>
                  </a:xfrm>
                  <a:custGeom>
                    <a:avLst/>
                    <a:gdLst>
                      <a:gd name="connsiteX0" fmla="*/ 309564 w 404812"/>
                      <a:gd name="connsiteY0" fmla="*/ 0 h 497532"/>
                      <a:gd name="connsiteX1" fmla="*/ 342900 w 404812"/>
                      <a:gd name="connsiteY1" fmla="*/ 42860 h 497532"/>
                      <a:gd name="connsiteX2" fmla="*/ 304800 w 404812"/>
                      <a:gd name="connsiteY2" fmla="*/ 95248 h 497532"/>
                      <a:gd name="connsiteX3" fmla="*/ 295276 w 404812"/>
                      <a:gd name="connsiteY3" fmla="*/ 180974 h 497532"/>
                      <a:gd name="connsiteX4" fmla="*/ 357188 w 404812"/>
                      <a:gd name="connsiteY4" fmla="*/ 233360 h 497532"/>
                      <a:gd name="connsiteX5" fmla="*/ 347664 w 404812"/>
                      <a:gd name="connsiteY5" fmla="*/ 371474 h 497532"/>
                      <a:gd name="connsiteX6" fmla="*/ 404812 w 404812"/>
                      <a:gd name="connsiteY6" fmla="*/ 428624 h 497532"/>
                      <a:gd name="connsiteX7" fmla="*/ 312934 w 404812"/>
                      <a:gd name="connsiteY7" fmla="*/ 497532 h 497532"/>
                      <a:gd name="connsiteX8" fmla="*/ 180976 w 404812"/>
                      <a:gd name="connsiteY8" fmla="*/ 476248 h 497532"/>
                      <a:gd name="connsiteX9" fmla="*/ 175708 w 404812"/>
                      <a:gd name="connsiteY9" fmla="*/ 476774 h 497532"/>
                      <a:gd name="connsiteX10" fmla="*/ 176212 w 404812"/>
                      <a:gd name="connsiteY10" fmla="*/ 476248 h 497532"/>
                      <a:gd name="connsiteX11" fmla="*/ 57152 w 404812"/>
                      <a:gd name="connsiteY11" fmla="*/ 414336 h 497532"/>
                      <a:gd name="connsiteX12" fmla="*/ 47542 w 404812"/>
                      <a:gd name="connsiteY12" fmla="*/ 418514 h 497532"/>
                      <a:gd name="connsiteX13" fmla="*/ 38100 w 404812"/>
                      <a:gd name="connsiteY13" fmla="*/ 352424 h 497532"/>
                      <a:gd name="connsiteX14" fmla="*/ 0 w 404812"/>
                      <a:gd name="connsiteY14" fmla="*/ 319086 h 497532"/>
                      <a:gd name="connsiteX15" fmla="*/ 4764 w 404812"/>
                      <a:gd name="connsiteY15" fmla="*/ 242886 h 497532"/>
                      <a:gd name="connsiteX16" fmla="*/ 109538 w 404812"/>
                      <a:gd name="connsiteY16" fmla="*/ 242886 h 497532"/>
                      <a:gd name="connsiteX17" fmla="*/ 147638 w 404812"/>
                      <a:gd name="connsiteY17" fmla="*/ 123824 h 497532"/>
                      <a:gd name="connsiteX18" fmla="*/ 214312 w 404812"/>
                      <a:gd name="connsiteY18" fmla="*/ 80960 h 497532"/>
                      <a:gd name="connsiteX19" fmla="*/ 233364 w 404812"/>
                      <a:gd name="connsiteY19" fmla="*/ 23812 h 497532"/>
                      <a:gd name="connsiteX20" fmla="*/ 223346 w 404812"/>
                      <a:gd name="connsiteY20" fmla="*/ 13794 h 497532"/>
                      <a:gd name="connsiteX21" fmla="*/ 309564 w 404812"/>
                      <a:gd name="connsiteY21" fmla="*/ 0 h 497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04812" h="497532">
                        <a:moveTo>
                          <a:pt x="309564" y="0"/>
                        </a:moveTo>
                        <a:lnTo>
                          <a:pt x="342900" y="42860"/>
                        </a:lnTo>
                        <a:lnTo>
                          <a:pt x="304800" y="95248"/>
                        </a:lnTo>
                        <a:lnTo>
                          <a:pt x="295276" y="180974"/>
                        </a:lnTo>
                        <a:lnTo>
                          <a:pt x="357188" y="233360"/>
                        </a:lnTo>
                        <a:lnTo>
                          <a:pt x="347664" y="371474"/>
                        </a:lnTo>
                        <a:lnTo>
                          <a:pt x="404812" y="428624"/>
                        </a:lnTo>
                        <a:lnTo>
                          <a:pt x="312934" y="497532"/>
                        </a:lnTo>
                        <a:lnTo>
                          <a:pt x="180976" y="476248"/>
                        </a:lnTo>
                        <a:lnTo>
                          <a:pt x="175708" y="476774"/>
                        </a:lnTo>
                        <a:lnTo>
                          <a:pt x="176212" y="476248"/>
                        </a:lnTo>
                        <a:lnTo>
                          <a:pt x="57152" y="414336"/>
                        </a:lnTo>
                        <a:lnTo>
                          <a:pt x="47542" y="418514"/>
                        </a:lnTo>
                        <a:lnTo>
                          <a:pt x="38100" y="352424"/>
                        </a:lnTo>
                        <a:lnTo>
                          <a:pt x="0" y="319086"/>
                        </a:lnTo>
                        <a:lnTo>
                          <a:pt x="4764" y="242886"/>
                        </a:lnTo>
                        <a:lnTo>
                          <a:pt x="109538" y="242886"/>
                        </a:lnTo>
                        <a:lnTo>
                          <a:pt x="147638" y="123824"/>
                        </a:lnTo>
                        <a:lnTo>
                          <a:pt x="214312" y="80960"/>
                        </a:lnTo>
                        <a:lnTo>
                          <a:pt x="233364" y="23812"/>
                        </a:lnTo>
                        <a:lnTo>
                          <a:pt x="223346" y="13794"/>
                        </a:lnTo>
                        <a:lnTo>
                          <a:pt x="3095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0439777E-E71F-4824-81B5-10A7DB0965A8}"/>
                      </a:ext>
                    </a:extLst>
                  </p:cNvPr>
                  <p:cNvSpPr/>
                  <p:nvPr/>
                </p:nvSpPr>
                <p:spPr>
                  <a:xfrm>
                    <a:off x="23341012" y="32411254"/>
                    <a:ext cx="107548" cy="138722"/>
                  </a:xfrm>
                  <a:custGeom>
                    <a:avLst/>
                    <a:gdLst>
                      <a:gd name="connsiteX0" fmla="*/ 94744 w 107548"/>
                      <a:gd name="connsiteY0" fmla="*/ 0 h 138722"/>
                      <a:gd name="connsiteX1" fmla="*/ 107548 w 107548"/>
                      <a:gd name="connsiteY1" fmla="*/ 138722 h 138722"/>
                      <a:gd name="connsiteX2" fmla="*/ 19052 w 107548"/>
                      <a:gd name="connsiteY2" fmla="*/ 135670 h 138722"/>
                      <a:gd name="connsiteX3" fmla="*/ 0 w 107548"/>
                      <a:gd name="connsiteY3" fmla="*/ 111858 h 138722"/>
                      <a:gd name="connsiteX4" fmla="*/ 38100 w 107548"/>
                      <a:gd name="connsiteY4" fmla="*/ 30896 h 138722"/>
                      <a:gd name="connsiteX5" fmla="*/ 94744 w 107548"/>
                      <a:gd name="connsiteY5" fmla="*/ 0 h 138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7548" h="138722">
                        <a:moveTo>
                          <a:pt x="94744" y="0"/>
                        </a:moveTo>
                        <a:lnTo>
                          <a:pt x="107548" y="138722"/>
                        </a:lnTo>
                        <a:lnTo>
                          <a:pt x="19052" y="135670"/>
                        </a:lnTo>
                        <a:lnTo>
                          <a:pt x="0" y="111858"/>
                        </a:lnTo>
                        <a:lnTo>
                          <a:pt x="38100" y="30896"/>
                        </a:lnTo>
                        <a:lnTo>
                          <a:pt x="947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81BF30A1-06C7-4373-9B6B-B5DE202C53CF}"/>
                      </a:ext>
                    </a:extLst>
                  </p:cNvPr>
                  <p:cNvSpPr/>
                  <p:nvPr/>
                </p:nvSpPr>
                <p:spPr>
                  <a:xfrm>
                    <a:off x="22646640" y="31888298"/>
                    <a:ext cx="680084" cy="553852"/>
                  </a:xfrm>
                  <a:custGeom>
                    <a:avLst/>
                    <a:gdLst>
                      <a:gd name="connsiteX0" fmla="*/ 251138 w 680084"/>
                      <a:gd name="connsiteY0" fmla="*/ 0 h 553852"/>
                      <a:gd name="connsiteX1" fmla="*/ 313372 w 680084"/>
                      <a:gd name="connsiteY1" fmla="*/ 87126 h 553852"/>
                      <a:gd name="connsiteX2" fmla="*/ 370524 w 680084"/>
                      <a:gd name="connsiteY2" fmla="*/ 44266 h 553852"/>
                      <a:gd name="connsiteX3" fmla="*/ 527684 w 680084"/>
                      <a:gd name="connsiteY3" fmla="*/ 1402 h 553852"/>
                      <a:gd name="connsiteX4" fmla="*/ 499110 w 680084"/>
                      <a:gd name="connsiteY4" fmla="*/ 91890 h 553852"/>
                      <a:gd name="connsiteX5" fmla="*/ 670560 w 680084"/>
                      <a:gd name="connsiteY5" fmla="*/ 187140 h 553852"/>
                      <a:gd name="connsiteX6" fmla="*/ 651510 w 680084"/>
                      <a:gd name="connsiteY6" fmla="*/ 282390 h 553852"/>
                      <a:gd name="connsiteX7" fmla="*/ 680084 w 680084"/>
                      <a:gd name="connsiteY7" fmla="*/ 344302 h 553852"/>
                      <a:gd name="connsiteX8" fmla="*/ 670560 w 680084"/>
                      <a:gd name="connsiteY8" fmla="*/ 387166 h 553852"/>
                      <a:gd name="connsiteX9" fmla="*/ 673116 w 680084"/>
                      <a:gd name="connsiteY9" fmla="*/ 387592 h 553852"/>
                      <a:gd name="connsiteX10" fmla="*/ 661036 w 680084"/>
                      <a:gd name="connsiteY10" fmla="*/ 468126 h 553852"/>
                      <a:gd name="connsiteX11" fmla="*/ 556260 w 680084"/>
                      <a:gd name="connsiteY11" fmla="*/ 468126 h 553852"/>
                      <a:gd name="connsiteX12" fmla="*/ 513398 w 680084"/>
                      <a:gd name="connsiteY12" fmla="*/ 544326 h 553852"/>
                      <a:gd name="connsiteX13" fmla="*/ 432436 w 680084"/>
                      <a:gd name="connsiteY13" fmla="*/ 553852 h 553852"/>
                      <a:gd name="connsiteX14" fmla="*/ 422910 w 680084"/>
                      <a:gd name="connsiteY14" fmla="*/ 453840 h 553852"/>
                      <a:gd name="connsiteX15" fmla="*/ 294324 w 680084"/>
                      <a:gd name="connsiteY15" fmla="*/ 406214 h 553852"/>
                      <a:gd name="connsiteX16" fmla="*/ 246698 w 680084"/>
                      <a:gd name="connsiteY16" fmla="*/ 458602 h 553852"/>
                      <a:gd name="connsiteX17" fmla="*/ 175212 w 680084"/>
                      <a:gd name="connsiteY17" fmla="*/ 468814 h 553852"/>
                      <a:gd name="connsiteX18" fmla="*/ 175260 w 680084"/>
                      <a:gd name="connsiteY18" fmla="*/ 468126 h 553852"/>
                      <a:gd name="connsiteX19" fmla="*/ 113348 w 680084"/>
                      <a:gd name="connsiteY19" fmla="*/ 415740 h 553852"/>
                      <a:gd name="connsiteX20" fmla="*/ 122872 w 680084"/>
                      <a:gd name="connsiteY20" fmla="*/ 330014 h 553852"/>
                      <a:gd name="connsiteX21" fmla="*/ 160972 w 680084"/>
                      <a:gd name="connsiteY21" fmla="*/ 277626 h 553852"/>
                      <a:gd name="connsiteX22" fmla="*/ 127636 w 680084"/>
                      <a:gd name="connsiteY22" fmla="*/ 234766 h 553852"/>
                      <a:gd name="connsiteX23" fmla="*/ 41418 w 680084"/>
                      <a:gd name="connsiteY23" fmla="*/ 248560 h 553852"/>
                      <a:gd name="connsiteX24" fmla="*/ 8572 w 680084"/>
                      <a:gd name="connsiteY24" fmla="*/ 215714 h 553852"/>
                      <a:gd name="connsiteX25" fmla="*/ 0 w 680084"/>
                      <a:gd name="connsiteY25" fmla="*/ 182378 h 553852"/>
                      <a:gd name="connsiteX26" fmla="*/ 18098 w 680084"/>
                      <a:gd name="connsiteY26" fmla="*/ 182378 h 553852"/>
                      <a:gd name="connsiteX27" fmla="*/ 99060 w 680084"/>
                      <a:gd name="connsiteY27" fmla="*/ 125226 h 553852"/>
                      <a:gd name="connsiteX28" fmla="*/ 127636 w 680084"/>
                      <a:gd name="connsiteY28" fmla="*/ 72840 h 553852"/>
                      <a:gd name="connsiteX29" fmla="*/ 251460 w 680084"/>
                      <a:gd name="connsiteY29" fmla="*/ 1402 h 553852"/>
                      <a:gd name="connsiteX30" fmla="*/ 251138 w 680084"/>
                      <a:gd name="connsiteY30" fmla="*/ 0 h 553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80084" h="553852">
                        <a:moveTo>
                          <a:pt x="251138" y="0"/>
                        </a:moveTo>
                        <a:lnTo>
                          <a:pt x="313372" y="87126"/>
                        </a:lnTo>
                        <a:lnTo>
                          <a:pt x="370524" y="44266"/>
                        </a:lnTo>
                        <a:lnTo>
                          <a:pt x="527684" y="1402"/>
                        </a:lnTo>
                        <a:lnTo>
                          <a:pt x="499110" y="91890"/>
                        </a:lnTo>
                        <a:lnTo>
                          <a:pt x="670560" y="187140"/>
                        </a:lnTo>
                        <a:lnTo>
                          <a:pt x="651510" y="282390"/>
                        </a:lnTo>
                        <a:lnTo>
                          <a:pt x="680084" y="344302"/>
                        </a:lnTo>
                        <a:lnTo>
                          <a:pt x="670560" y="387166"/>
                        </a:lnTo>
                        <a:lnTo>
                          <a:pt x="673116" y="387592"/>
                        </a:lnTo>
                        <a:lnTo>
                          <a:pt x="661036" y="468126"/>
                        </a:lnTo>
                        <a:lnTo>
                          <a:pt x="556260" y="468126"/>
                        </a:lnTo>
                        <a:lnTo>
                          <a:pt x="513398" y="544326"/>
                        </a:lnTo>
                        <a:lnTo>
                          <a:pt x="432436" y="553852"/>
                        </a:lnTo>
                        <a:lnTo>
                          <a:pt x="422910" y="453840"/>
                        </a:lnTo>
                        <a:lnTo>
                          <a:pt x="294324" y="406214"/>
                        </a:lnTo>
                        <a:lnTo>
                          <a:pt x="246698" y="458602"/>
                        </a:lnTo>
                        <a:lnTo>
                          <a:pt x="175212" y="468814"/>
                        </a:lnTo>
                        <a:lnTo>
                          <a:pt x="175260" y="468126"/>
                        </a:lnTo>
                        <a:lnTo>
                          <a:pt x="113348" y="415740"/>
                        </a:lnTo>
                        <a:lnTo>
                          <a:pt x="122872" y="330014"/>
                        </a:lnTo>
                        <a:lnTo>
                          <a:pt x="160972" y="277626"/>
                        </a:lnTo>
                        <a:lnTo>
                          <a:pt x="127636" y="234766"/>
                        </a:lnTo>
                        <a:lnTo>
                          <a:pt x="41418" y="248560"/>
                        </a:lnTo>
                        <a:lnTo>
                          <a:pt x="8572" y="215714"/>
                        </a:lnTo>
                        <a:lnTo>
                          <a:pt x="0" y="182378"/>
                        </a:lnTo>
                        <a:lnTo>
                          <a:pt x="18098" y="182378"/>
                        </a:lnTo>
                        <a:lnTo>
                          <a:pt x="99060" y="125226"/>
                        </a:lnTo>
                        <a:lnTo>
                          <a:pt x="127636" y="72840"/>
                        </a:lnTo>
                        <a:lnTo>
                          <a:pt x="251460" y="1402"/>
                        </a:lnTo>
                        <a:lnTo>
                          <a:pt x="25113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フリーフォーム: 図形 669">
                    <a:extLst>
                      <a:ext uri="{FF2B5EF4-FFF2-40B4-BE49-F238E27FC236}">
                        <a16:creationId xmlns:a16="http://schemas.microsoft.com/office/drawing/2014/main" id="{F7D36EA1-BCAB-41D6-90D7-FA02E1DC1C75}"/>
                      </a:ext>
                    </a:extLst>
                  </p:cNvPr>
                  <p:cNvSpPr/>
                  <p:nvPr/>
                </p:nvSpPr>
                <p:spPr>
                  <a:xfrm>
                    <a:off x="24203024" y="30266640"/>
                    <a:ext cx="981076" cy="1208724"/>
                  </a:xfrm>
                  <a:custGeom>
                    <a:avLst/>
                    <a:gdLst>
                      <a:gd name="connsiteX0" fmla="*/ 516256 w 981076"/>
                      <a:gd name="connsiteY0" fmla="*/ 0 h 1208724"/>
                      <a:gd name="connsiteX1" fmla="*/ 554356 w 981076"/>
                      <a:gd name="connsiteY1" fmla="*/ 45720 h 1208724"/>
                      <a:gd name="connsiteX2" fmla="*/ 589720 w 981076"/>
                      <a:gd name="connsiteY2" fmla="*/ 39826 h 1208724"/>
                      <a:gd name="connsiteX3" fmla="*/ 609600 w 981076"/>
                      <a:gd name="connsiteY3" fmla="*/ 146684 h 1208724"/>
                      <a:gd name="connsiteX4" fmla="*/ 728664 w 981076"/>
                      <a:gd name="connsiteY4" fmla="*/ 208598 h 1208724"/>
                      <a:gd name="connsiteX5" fmla="*/ 913850 w 981076"/>
                      <a:gd name="connsiteY5" fmla="*/ 61136 h 1208724"/>
                      <a:gd name="connsiteX6" fmla="*/ 974726 w 981076"/>
                      <a:gd name="connsiteY6" fmla="*/ 105410 h 1208724"/>
                      <a:gd name="connsiteX7" fmla="*/ 968376 w 981076"/>
                      <a:gd name="connsiteY7" fmla="*/ 143510 h 1208724"/>
                      <a:gd name="connsiteX8" fmla="*/ 981076 w 981076"/>
                      <a:gd name="connsiteY8" fmla="*/ 175260 h 1208724"/>
                      <a:gd name="connsiteX9" fmla="*/ 981076 w 981076"/>
                      <a:gd name="connsiteY9" fmla="*/ 219710 h 1208724"/>
                      <a:gd name="connsiteX10" fmla="*/ 911226 w 981076"/>
                      <a:gd name="connsiteY10" fmla="*/ 187960 h 1208724"/>
                      <a:gd name="connsiteX11" fmla="*/ 841376 w 981076"/>
                      <a:gd name="connsiteY11" fmla="*/ 238760 h 1208724"/>
                      <a:gd name="connsiteX12" fmla="*/ 841376 w 981076"/>
                      <a:gd name="connsiteY12" fmla="*/ 295910 h 1208724"/>
                      <a:gd name="connsiteX13" fmla="*/ 803276 w 981076"/>
                      <a:gd name="connsiteY13" fmla="*/ 416560 h 1208724"/>
                      <a:gd name="connsiteX14" fmla="*/ 746126 w 981076"/>
                      <a:gd name="connsiteY14" fmla="*/ 435610 h 1208724"/>
                      <a:gd name="connsiteX15" fmla="*/ 708026 w 981076"/>
                      <a:gd name="connsiteY15" fmla="*/ 511810 h 1208724"/>
                      <a:gd name="connsiteX16" fmla="*/ 682626 w 981076"/>
                      <a:gd name="connsiteY16" fmla="*/ 613410 h 1208724"/>
                      <a:gd name="connsiteX17" fmla="*/ 581026 w 981076"/>
                      <a:gd name="connsiteY17" fmla="*/ 657860 h 1208724"/>
                      <a:gd name="connsiteX18" fmla="*/ 549276 w 981076"/>
                      <a:gd name="connsiteY18" fmla="*/ 721360 h 1208724"/>
                      <a:gd name="connsiteX19" fmla="*/ 542926 w 981076"/>
                      <a:gd name="connsiteY19" fmla="*/ 765810 h 1208724"/>
                      <a:gd name="connsiteX20" fmla="*/ 606426 w 981076"/>
                      <a:gd name="connsiteY20" fmla="*/ 791210 h 1208724"/>
                      <a:gd name="connsiteX21" fmla="*/ 555626 w 981076"/>
                      <a:gd name="connsiteY21" fmla="*/ 842010 h 1208724"/>
                      <a:gd name="connsiteX22" fmla="*/ 555626 w 981076"/>
                      <a:gd name="connsiteY22" fmla="*/ 930910 h 1208724"/>
                      <a:gd name="connsiteX23" fmla="*/ 543786 w 981076"/>
                      <a:gd name="connsiteY23" fmla="*/ 950152 h 1208724"/>
                      <a:gd name="connsiteX24" fmla="*/ 457200 w 981076"/>
                      <a:gd name="connsiteY24" fmla="*/ 980124 h 1208724"/>
                      <a:gd name="connsiteX25" fmla="*/ 428626 w 981076"/>
                      <a:gd name="connsiteY25" fmla="*/ 1118236 h 1208724"/>
                      <a:gd name="connsiteX26" fmla="*/ 347664 w 981076"/>
                      <a:gd name="connsiteY26" fmla="*/ 1108710 h 1208724"/>
                      <a:gd name="connsiteX27" fmla="*/ 343090 w 981076"/>
                      <a:gd name="connsiteY27" fmla="*/ 1165898 h 1208724"/>
                      <a:gd name="connsiteX28" fmla="*/ 295276 w 981076"/>
                      <a:gd name="connsiteY28" fmla="*/ 1156336 h 1208724"/>
                      <a:gd name="connsiteX29" fmla="*/ 233364 w 981076"/>
                      <a:gd name="connsiteY29" fmla="*/ 1156336 h 1208724"/>
                      <a:gd name="connsiteX30" fmla="*/ 223840 w 981076"/>
                      <a:gd name="connsiteY30" fmla="*/ 1208724 h 1208724"/>
                      <a:gd name="connsiteX31" fmla="*/ 123826 w 981076"/>
                      <a:gd name="connsiteY31" fmla="*/ 1194436 h 1208724"/>
                      <a:gd name="connsiteX32" fmla="*/ 109540 w 981076"/>
                      <a:gd name="connsiteY32" fmla="*/ 1151572 h 1208724"/>
                      <a:gd name="connsiteX33" fmla="*/ 33340 w 981076"/>
                      <a:gd name="connsiteY33" fmla="*/ 1115478 h 1208724"/>
                      <a:gd name="connsiteX34" fmla="*/ 33340 w 981076"/>
                      <a:gd name="connsiteY34" fmla="*/ 1070610 h 1208724"/>
                      <a:gd name="connsiteX35" fmla="*/ 85726 w 981076"/>
                      <a:gd name="connsiteY35" fmla="*/ 980124 h 1208724"/>
                      <a:gd name="connsiteX36" fmla="*/ 57152 w 981076"/>
                      <a:gd name="connsiteY36" fmla="*/ 927736 h 1208724"/>
                      <a:gd name="connsiteX37" fmla="*/ 47626 w 981076"/>
                      <a:gd name="connsiteY37" fmla="*/ 880110 h 1208724"/>
                      <a:gd name="connsiteX38" fmla="*/ 57152 w 981076"/>
                      <a:gd name="connsiteY38" fmla="*/ 803910 h 1208724"/>
                      <a:gd name="connsiteX39" fmla="*/ 19052 w 981076"/>
                      <a:gd name="connsiteY39" fmla="*/ 794384 h 1208724"/>
                      <a:gd name="connsiteX40" fmla="*/ 0 w 981076"/>
                      <a:gd name="connsiteY40" fmla="*/ 737236 h 1208724"/>
                      <a:gd name="connsiteX41" fmla="*/ 20008 w 981076"/>
                      <a:gd name="connsiteY41" fmla="*/ 702678 h 1208724"/>
                      <a:gd name="connsiteX42" fmla="*/ 133352 w 981076"/>
                      <a:gd name="connsiteY42" fmla="*/ 699136 h 1208724"/>
                      <a:gd name="connsiteX43" fmla="*/ 180976 w 981076"/>
                      <a:gd name="connsiteY43" fmla="*/ 603884 h 1208724"/>
                      <a:gd name="connsiteX44" fmla="*/ 261940 w 981076"/>
                      <a:gd name="connsiteY44" fmla="*/ 613410 h 1208724"/>
                      <a:gd name="connsiteX45" fmla="*/ 285752 w 981076"/>
                      <a:gd name="connsiteY45" fmla="*/ 580072 h 1208724"/>
                      <a:gd name="connsiteX46" fmla="*/ 265882 w 981076"/>
                      <a:gd name="connsiteY46" fmla="*/ 434364 h 1208724"/>
                      <a:gd name="connsiteX47" fmla="*/ 304800 w 981076"/>
                      <a:gd name="connsiteY47" fmla="*/ 418148 h 1208724"/>
                      <a:gd name="connsiteX48" fmla="*/ 414340 w 981076"/>
                      <a:gd name="connsiteY48" fmla="*/ 389572 h 1208724"/>
                      <a:gd name="connsiteX49" fmla="*/ 428626 w 981076"/>
                      <a:gd name="connsiteY49" fmla="*/ 246698 h 1208724"/>
                      <a:gd name="connsiteX50" fmla="*/ 404814 w 981076"/>
                      <a:gd name="connsiteY50" fmla="*/ 132398 h 1208724"/>
                      <a:gd name="connsiteX51" fmla="*/ 404814 w 981076"/>
                      <a:gd name="connsiteY51" fmla="*/ 53756 h 1208724"/>
                      <a:gd name="connsiteX52" fmla="*/ 447676 w 981076"/>
                      <a:gd name="connsiteY52" fmla="*/ 45720 h 1208724"/>
                      <a:gd name="connsiteX53" fmla="*/ 516256 w 981076"/>
                      <a:gd name="connsiteY53" fmla="*/ 0 h 1208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981076" h="1208724">
                        <a:moveTo>
                          <a:pt x="516256" y="0"/>
                        </a:moveTo>
                        <a:lnTo>
                          <a:pt x="554356" y="45720"/>
                        </a:lnTo>
                        <a:lnTo>
                          <a:pt x="589720" y="39826"/>
                        </a:lnTo>
                        <a:lnTo>
                          <a:pt x="609600" y="146684"/>
                        </a:lnTo>
                        <a:lnTo>
                          <a:pt x="728664" y="208598"/>
                        </a:lnTo>
                        <a:lnTo>
                          <a:pt x="913850" y="61136"/>
                        </a:lnTo>
                        <a:lnTo>
                          <a:pt x="974726" y="105410"/>
                        </a:lnTo>
                        <a:lnTo>
                          <a:pt x="968376" y="143510"/>
                        </a:lnTo>
                        <a:lnTo>
                          <a:pt x="981076" y="175260"/>
                        </a:lnTo>
                        <a:lnTo>
                          <a:pt x="981076" y="219710"/>
                        </a:lnTo>
                        <a:lnTo>
                          <a:pt x="911226" y="187960"/>
                        </a:lnTo>
                        <a:lnTo>
                          <a:pt x="841376" y="238760"/>
                        </a:lnTo>
                        <a:lnTo>
                          <a:pt x="841376" y="295910"/>
                        </a:lnTo>
                        <a:lnTo>
                          <a:pt x="803276" y="416560"/>
                        </a:lnTo>
                        <a:lnTo>
                          <a:pt x="746126" y="435610"/>
                        </a:lnTo>
                        <a:lnTo>
                          <a:pt x="708026" y="511810"/>
                        </a:lnTo>
                        <a:lnTo>
                          <a:pt x="682626" y="613410"/>
                        </a:lnTo>
                        <a:lnTo>
                          <a:pt x="581026" y="657860"/>
                        </a:lnTo>
                        <a:lnTo>
                          <a:pt x="549276" y="721360"/>
                        </a:lnTo>
                        <a:lnTo>
                          <a:pt x="542926" y="765810"/>
                        </a:lnTo>
                        <a:lnTo>
                          <a:pt x="606426" y="791210"/>
                        </a:lnTo>
                        <a:lnTo>
                          <a:pt x="555626" y="842010"/>
                        </a:lnTo>
                        <a:lnTo>
                          <a:pt x="555626" y="930910"/>
                        </a:lnTo>
                        <a:lnTo>
                          <a:pt x="543786" y="950152"/>
                        </a:lnTo>
                        <a:lnTo>
                          <a:pt x="457200" y="980124"/>
                        </a:lnTo>
                        <a:lnTo>
                          <a:pt x="428626" y="1118236"/>
                        </a:lnTo>
                        <a:lnTo>
                          <a:pt x="347664" y="1108710"/>
                        </a:lnTo>
                        <a:lnTo>
                          <a:pt x="343090" y="1165898"/>
                        </a:lnTo>
                        <a:lnTo>
                          <a:pt x="295276" y="1156336"/>
                        </a:lnTo>
                        <a:lnTo>
                          <a:pt x="233364" y="1156336"/>
                        </a:lnTo>
                        <a:lnTo>
                          <a:pt x="223840" y="1208724"/>
                        </a:lnTo>
                        <a:lnTo>
                          <a:pt x="123826" y="1194436"/>
                        </a:lnTo>
                        <a:lnTo>
                          <a:pt x="109540" y="1151572"/>
                        </a:lnTo>
                        <a:lnTo>
                          <a:pt x="33340" y="1115478"/>
                        </a:lnTo>
                        <a:lnTo>
                          <a:pt x="33340" y="1070610"/>
                        </a:lnTo>
                        <a:lnTo>
                          <a:pt x="85726" y="980124"/>
                        </a:lnTo>
                        <a:lnTo>
                          <a:pt x="57152" y="927736"/>
                        </a:lnTo>
                        <a:lnTo>
                          <a:pt x="47626" y="880110"/>
                        </a:lnTo>
                        <a:lnTo>
                          <a:pt x="57152" y="803910"/>
                        </a:lnTo>
                        <a:lnTo>
                          <a:pt x="19052" y="794384"/>
                        </a:lnTo>
                        <a:lnTo>
                          <a:pt x="0" y="737236"/>
                        </a:lnTo>
                        <a:lnTo>
                          <a:pt x="20008" y="702678"/>
                        </a:lnTo>
                        <a:lnTo>
                          <a:pt x="133352" y="699136"/>
                        </a:lnTo>
                        <a:lnTo>
                          <a:pt x="180976" y="603884"/>
                        </a:lnTo>
                        <a:lnTo>
                          <a:pt x="261940" y="613410"/>
                        </a:lnTo>
                        <a:lnTo>
                          <a:pt x="285752" y="580072"/>
                        </a:lnTo>
                        <a:lnTo>
                          <a:pt x="265882" y="434364"/>
                        </a:lnTo>
                        <a:lnTo>
                          <a:pt x="304800" y="418148"/>
                        </a:lnTo>
                        <a:lnTo>
                          <a:pt x="414340" y="389572"/>
                        </a:lnTo>
                        <a:lnTo>
                          <a:pt x="428626" y="246698"/>
                        </a:lnTo>
                        <a:lnTo>
                          <a:pt x="404814" y="132398"/>
                        </a:lnTo>
                        <a:lnTo>
                          <a:pt x="404814" y="53756"/>
                        </a:lnTo>
                        <a:lnTo>
                          <a:pt x="447676" y="45720"/>
                        </a:lnTo>
                        <a:lnTo>
                          <a:pt x="51625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7F55A781-5FBB-4621-BAC0-7831F908D4A1}"/>
                      </a:ext>
                    </a:extLst>
                  </p:cNvPr>
                  <p:cNvSpPr/>
                  <p:nvPr/>
                </p:nvSpPr>
                <p:spPr>
                  <a:xfrm>
                    <a:off x="23781828" y="31237238"/>
                    <a:ext cx="611696" cy="838200"/>
                  </a:xfrm>
                  <a:custGeom>
                    <a:avLst/>
                    <a:gdLst>
                      <a:gd name="connsiteX0" fmla="*/ 259272 w 611696"/>
                      <a:gd name="connsiteY0" fmla="*/ 0 h 838200"/>
                      <a:gd name="connsiteX1" fmla="*/ 316422 w 611696"/>
                      <a:gd name="connsiteY1" fmla="*/ 47626 h 838200"/>
                      <a:gd name="connsiteX2" fmla="*/ 421196 w 611696"/>
                      <a:gd name="connsiteY2" fmla="*/ 23812 h 838200"/>
                      <a:gd name="connsiteX3" fmla="*/ 470252 w 611696"/>
                      <a:gd name="connsiteY3" fmla="*/ 72866 h 838200"/>
                      <a:gd name="connsiteX4" fmla="*/ 454536 w 611696"/>
                      <a:gd name="connsiteY4" fmla="*/ 100012 h 838200"/>
                      <a:gd name="connsiteX5" fmla="*/ 454536 w 611696"/>
                      <a:gd name="connsiteY5" fmla="*/ 144880 h 838200"/>
                      <a:gd name="connsiteX6" fmla="*/ 440248 w 611696"/>
                      <a:gd name="connsiteY6" fmla="*/ 138112 h 838200"/>
                      <a:gd name="connsiteX7" fmla="*/ 421196 w 611696"/>
                      <a:gd name="connsiteY7" fmla="*/ 200026 h 838200"/>
                      <a:gd name="connsiteX8" fmla="*/ 464060 w 611696"/>
                      <a:gd name="connsiteY8" fmla="*/ 242886 h 838200"/>
                      <a:gd name="connsiteX9" fmla="*/ 397384 w 611696"/>
                      <a:gd name="connsiteY9" fmla="*/ 276226 h 838200"/>
                      <a:gd name="connsiteX10" fmla="*/ 383096 w 611696"/>
                      <a:gd name="connsiteY10" fmla="*/ 323850 h 838200"/>
                      <a:gd name="connsiteX11" fmla="*/ 278322 w 611696"/>
                      <a:gd name="connsiteY11" fmla="*/ 342900 h 838200"/>
                      <a:gd name="connsiteX12" fmla="*/ 254510 w 611696"/>
                      <a:gd name="connsiteY12" fmla="*/ 404812 h 838200"/>
                      <a:gd name="connsiteX13" fmla="*/ 397384 w 611696"/>
                      <a:gd name="connsiteY13" fmla="*/ 438150 h 838200"/>
                      <a:gd name="connsiteX14" fmla="*/ 416436 w 611696"/>
                      <a:gd name="connsiteY14" fmla="*/ 509586 h 838200"/>
                      <a:gd name="connsiteX15" fmla="*/ 564072 w 611696"/>
                      <a:gd name="connsiteY15" fmla="*/ 590550 h 838200"/>
                      <a:gd name="connsiteX16" fmla="*/ 611696 w 611696"/>
                      <a:gd name="connsiteY16" fmla="*/ 647700 h 838200"/>
                      <a:gd name="connsiteX17" fmla="*/ 601220 w 611696"/>
                      <a:gd name="connsiteY17" fmla="*/ 700086 h 838200"/>
                      <a:gd name="connsiteX18" fmla="*/ 578360 w 611696"/>
                      <a:gd name="connsiteY18" fmla="*/ 700086 h 838200"/>
                      <a:gd name="connsiteX19" fmla="*/ 568998 w 611696"/>
                      <a:gd name="connsiteY19" fmla="*/ 708980 h 838200"/>
                      <a:gd name="connsiteX20" fmla="*/ 521210 w 611696"/>
                      <a:gd name="connsiteY20" fmla="*/ 695326 h 838200"/>
                      <a:gd name="connsiteX21" fmla="*/ 468822 w 611696"/>
                      <a:gd name="connsiteY21" fmla="*/ 685800 h 838200"/>
                      <a:gd name="connsiteX22" fmla="*/ 406910 w 611696"/>
                      <a:gd name="connsiteY22" fmla="*/ 609600 h 838200"/>
                      <a:gd name="connsiteX23" fmla="*/ 325948 w 611696"/>
                      <a:gd name="connsiteY23" fmla="*/ 638174 h 838200"/>
                      <a:gd name="connsiteX24" fmla="*/ 259272 w 611696"/>
                      <a:gd name="connsiteY24" fmla="*/ 742950 h 838200"/>
                      <a:gd name="connsiteX25" fmla="*/ 121160 w 611696"/>
                      <a:gd name="connsiteY25" fmla="*/ 838200 h 838200"/>
                      <a:gd name="connsiteX26" fmla="*/ 64010 w 611696"/>
                      <a:gd name="connsiteY26" fmla="*/ 719138 h 838200"/>
                      <a:gd name="connsiteX27" fmla="*/ 87822 w 611696"/>
                      <a:gd name="connsiteY27" fmla="*/ 652462 h 838200"/>
                      <a:gd name="connsiteX28" fmla="*/ 40196 w 611696"/>
                      <a:gd name="connsiteY28" fmla="*/ 552450 h 838200"/>
                      <a:gd name="connsiteX29" fmla="*/ 87822 w 611696"/>
                      <a:gd name="connsiteY29" fmla="*/ 509586 h 838200"/>
                      <a:gd name="connsiteX30" fmla="*/ 102110 w 611696"/>
                      <a:gd name="connsiteY30" fmla="*/ 357186 h 838200"/>
                      <a:gd name="connsiteX31" fmla="*/ 21148 w 611696"/>
                      <a:gd name="connsiteY31" fmla="*/ 309562 h 838200"/>
                      <a:gd name="connsiteX32" fmla="*/ 0 w 611696"/>
                      <a:gd name="connsiteY32" fmla="*/ 290108 h 838200"/>
                      <a:gd name="connsiteX33" fmla="*/ 125922 w 611696"/>
                      <a:gd name="connsiteY33" fmla="*/ 219074 h 838200"/>
                      <a:gd name="connsiteX34" fmla="*/ 154496 w 611696"/>
                      <a:gd name="connsiteY34" fmla="*/ 171450 h 838200"/>
                      <a:gd name="connsiteX35" fmla="*/ 178310 w 611696"/>
                      <a:gd name="connsiteY35" fmla="*/ 90486 h 838200"/>
                      <a:gd name="connsiteX36" fmla="*/ 171262 w 611696"/>
                      <a:gd name="connsiteY36" fmla="*/ 15306 h 838200"/>
                      <a:gd name="connsiteX37" fmla="*/ 259272 w 611696"/>
                      <a:gd name="connsiteY37" fmla="*/ 0 h 838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611696" h="838200">
                        <a:moveTo>
                          <a:pt x="259272" y="0"/>
                        </a:moveTo>
                        <a:lnTo>
                          <a:pt x="316422" y="47626"/>
                        </a:lnTo>
                        <a:lnTo>
                          <a:pt x="421196" y="23812"/>
                        </a:lnTo>
                        <a:lnTo>
                          <a:pt x="470252" y="72866"/>
                        </a:lnTo>
                        <a:lnTo>
                          <a:pt x="454536" y="100012"/>
                        </a:lnTo>
                        <a:lnTo>
                          <a:pt x="454536" y="144880"/>
                        </a:lnTo>
                        <a:lnTo>
                          <a:pt x="440248" y="138112"/>
                        </a:lnTo>
                        <a:lnTo>
                          <a:pt x="421196" y="200026"/>
                        </a:lnTo>
                        <a:lnTo>
                          <a:pt x="464060" y="242886"/>
                        </a:lnTo>
                        <a:lnTo>
                          <a:pt x="397384" y="276226"/>
                        </a:lnTo>
                        <a:lnTo>
                          <a:pt x="383096" y="323850"/>
                        </a:lnTo>
                        <a:lnTo>
                          <a:pt x="278322" y="342900"/>
                        </a:lnTo>
                        <a:lnTo>
                          <a:pt x="254510" y="404812"/>
                        </a:lnTo>
                        <a:lnTo>
                          <a:pt x="397384" y="438150"/>
                        </a:lnTo>
                        <a:lnTo>
                          <a:pt x="416436" y="509586"/>
                        </a:lnTo>
                        <a:lnTo>
                          <a:pt x="564072" y="590550"/>
                        </a:lnTo>
                        <a:lnTo>
                          <a:pt x="611696" y="647700"/>
                        </a:lnTo>
                        <a:lnTo>
                          <a:pt x="601220" y="700086"/>
                        </a:lnTo>
                        <a:lnTo>
                          <a:pt x="578360" y="700086"/>
                        </a:lnTo>
                        <a:lnTo>
                          <a:pt x="568998" y="708980"/>
                        </a:lnTo>
                        <a:lnTo>
                          <a:pt x="521210" y="695326"/>
                        </a:lnTo>
                        <a:lnTo>
                          <a:pt x="468822" y="685800"/>
                        </a:lnTo>
                        <a:lnTo>
                          <a:pt x="406910" y="609600"/>
                        </a:lnTo>
                        <a:lnTo>
                          <a:pt x="325948" y="638174"/>
                        </a:lnTo>
                        <a:lnTo>
                          <a:pt x="259272" y="742950"/>
                        </a:lnTo>
                        <a:lnTo>
                          <a:pt x="121160" y="838200"/>
                        </a:lnTo>
                        <a:lnTo>
                          <a:pt x="64010" y="719138"/>
                        </a:lnTo>
                        <a:lnTo>
                          <a:pt x="87822" y="652462"/>
                        </a:lnTo>
                        <a:lnTo>
                          <a:pt x="40196" y="552450"/>
                        </a:lnTo>
                        <a:lnTo>
                          <a:pt x="87822" y="509586"/>
                        </a:lnTo>
                        <a:lnTo>
                          <a:pt x="102110" y="357186"/>
                        </a:lnTo>
                        <a:lnTo>
                          <a:pt x="21148" y="309562"/>
                        </a:lnTo>
                        <a:lnTo>
                          <a:pt x="0" y="290108"/>
                        </a:lnTo>
                        <a:lnTo>
                          <a:pt x="125922" y="219074"/>
                        </a:lnTo>
                        <a:lnTo>
                          <a:pt x="154496" y="171450"/>
                        </a:lnTo>
                        <a:lnTo>
                          <a:pt x="178310" y="90486"/>
                        </a:lnTo>
                        <a:lnTo>
                          <a:pt x="171262" y="15306"/>
                        </a:lnTo>
                        <a:lnTo>
                          <a:pt x="2592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537FA55C-2AA1-4721-9162-D4B8C9C0913D}"/>
                      </a:ext>
                    </a:extLst>
                  </p:cNvPr>
                  <p:cNvSpPr/>
                  <p:nvPr/>
                </p:nvSpPr>
                <p:spPr>
                  <a:xfrm>
                    <a:off x="22845712" y="31208840"/>
                    <a:ext cx="671512" cy="766584"/>
                  </a:xfrm>
                  <a:custGeom>
                    <a:avLst/>
                    <a:gdLst>
                      <a:gd name="connsiteX0" fmla="*/ 321734 w 671512"/>
                      <a:gd name="connsiteY0" fmla="*/ 0 h 766584"/>
                      <a:gd name="connsiteX1" fmla="*/ 438152 w 671512"/>
                      <a:gd name="connsiteY1" fmla="*/ 109360 h 766584"/>
                      <a:gd name="connsiteX2" fmla="*/ 528638 w 671512"/>
                      <a:gd name="connsiteY2" fmla="*/ 47448 h 766584"/>
                      <a:gd name="connsiteX3" fmla="*/ 581026 w 671512"/>
                      <a:gd name="connsiteY3" fmla="*/ 37924 h 766584"/>
                      <a:gd name="connsiteX4" fmla="*/ 628652 w 671512"/>
                      <a:gd name="connsiteY4" fmla="*/ 56972 h 766584"/>
                      <a:gd name="connsiteX5" fmla="*/ 629572 w 671512"/>
                      <a:gd name="connsiteY5" fmla="*/ 57784 h 766584"/>
                      <a:gd name="connsiteX6" fmla="*/ 623888 w 671512"/>
                      <a:gd name="connsiteY6" fmla="*/ 56972 h 766584"/>
                      <a:gd name="connsiteX7" fmla="*/ 638176 w 671512"/>
                      <a:gd name="connsiteY7" fmla="*/ 171272 h 766584"/>
                      <a:gd name="connsiteX8" fmla="*/ 671512 w 671512"/>
                      <a:gd name="connsiteY8" fmla="*/ 228424 h 766584"/>
                      <a:gd name="connsiteX9" fmla="*/ 619126 w 671512"/>
                      <a:gd name="connsiteY9" fmla="*/ 280810 h 766584"/>
                      <a:gd name="connsiteX10" fmla="*/ 595312 w 671512"/>
                      <a:gd name="connsiteY10" fmla="*/ 457024 h 766584"/>
                      <a:gd name="connsiteX11" fmla="*/ 547688 w 671512"/>
                      <a:gd name="connsiteY11" fmla="*/ 480836 h 766584"/>
                      <a:gd name="connsiteX12" fmla="*/ 523876 w 671512"/>
                      <a:gd name="connsiteY12" fmla="*/ 542748 h 766584"/>
                      <a:gd name="connsiteX13" fmla="*/ 457200 w 671512"/>
                      <a:gd name="connsiteY13" fmla="*/ 523698 h 766584"/>
                      <a:gd name="connsiteX14" fmla="*/ 390526 w 671512"/>
                      <a:gd name="connsiteY14" fmla="*/ 642760 h 766584"/>
                      <a:gd name="connsiteX15" fmla="*/ 328612 w 671512"/>
                      <a:gd name="connsiteY15" fmla="*/ 680860 h 766584"/>
                      <a:gd name="connsiteX16" fmla="*/ 171452 w 671512"/>
                      <a:gd name="connsiteY16" fmla="*/ 723724 h 766584"/>
                      <a:gd name="connsiteX17" fmla="*/ 114300 w 671512"/>
                      <a:gd name="connsiteY17" fmla="*/ 766584 h 766584"/>
                      <a:gd name="connsiteX18" fmla="*/ 52066 w 671512"/>
                      <a:gd name="connsiteY18" fmla="*/ 679458 h 766584"/>
                      <a:gd name="connsiteX19" fmla="*/ 0 w 671512"/>
                      <a:gd name="connsiteY19" fmla="*/ 452260 h 766584"/>
                      <a:gd name="connsiteX20" fmla="*/ 57152 w 671512"/>
                      <a:gd name="connsiteY20" fmla="*/ 390348 h 766584"/>
                      <a:gd name="connsiteX21" fmla="*/ 57152 w 671512"/>
                      <a:gd name="connsiteY21" fmla="*/ 304624 h 766584"/>
                      <a:gd name="connsiteX22" fmla="*/ 190500 w 671512"/>
                      <a:gd name="connsiteY22" fmla="*/ 218898 h 766584"/>
                      <a:gd name="connsiteX23" fmla="*/ 228600 w 671512"/>
                      <a:gd name="connsiteY23" fmla="*/ 85548 h 766584"/>
                      <a:gd name="connsiteX24" fmla="*/ 257176 w 671512"/>
                      <a:gd name="connsiteY24" fmla="*/ 42684 h 766584"/>
                      <a:gd name="connsiteX25" fmla="*/ 253038 w 671512"/>
                      <a:gd name="connsiteY25" fmla="*/ 38866 h 766584"/>
                      <a:gd name="connsiteX26" fmla="*/ 309564 w 671512"/>
                      <a:gd name="connsiteY26" fmla="*/ 28398 h 766584"/>
                      <a:gd name="connsiteX27" fmla="*/ 321734 w 671512"/>
                      <a:gd name="connsiteY27" fmla="*/ 0 h 7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1512" h="766584">
                        <a:moveTo>
                          <a:pt x="321734" y="0"/>
                        </a:moveTo>
                        <a:lnTo>
                          <a:pt x="438152" y="109360"/>
                        </a:lnTo>
                        <a:lnTo>
                          <a:pt x="528638" y="47448"/>
                        </a:lnTo>
                        <a:lnTo>
                          <a:pt x="581026" y="37924"/>
                        </a:lnTo>
                        <a:lnTo>
                          <a:pt x="628652" y="56972"/>
                        </a:lnTo>
                        <a:lnTo>
                          <a:pt x="629572" y="57784"/>
                        </a:lnTo>
                        <a:lnTo>
                          <a:pt x="623888" y="56972"/>
                        </a:lnTo>
                        <a:lnTo>
                          <a:pt x="638176" y="171272"/>
                        </a:lnTo>
                        <a:lnTo>
                          <a:pt x="671512" y="228424"/>
                        </a:lnTo>
                        <a:lnTo>
                          <a:pt x="619126" y="280810"/>
                        </a:lnTo>
                        <a:lnTo>
                          <a:pt x="595312" y="457024"/>
                        </a:lnTo>
                        <a:lnTo>
                          <a:pt x="547688" y="480836"/>
                        </a:lnTo>
                        <a:lnTo>
                          <a:pt x="523876" y="542748"/>
                        </a:lnTo>
                        <a:lnTo>
                          <a:pt x="457200" y="523698"/>
                        </a:lnTo>
                        <a:lnTo>
                          <a:pt x="390526" y="642760"/>
                        </a:lnTo>
                        <a:lnTo>
                          <a:pt x="328612" y="680860"/>
                        </a:lnTo>
                        <a:lnTo>
                          <a:pt x="171452" y="723724"/>
                        </a:lnTo>
                        <a:lnTo>
                          <a:pt x="114300" y="766584"/>
                        </a:lnTo>
                        <a:lnTo>
                          <a:pt x="52066" y="679458"/>
                        </a:lnTo>
                        <a:lnTo>
                          <a:pt x="0" y="452260"/>
                        </a:lnTo>
                        <a:lnTo>
                          <a:pt x="57152" y="390348"/>
                        </a:lnTo>
                        <a:lnTo>
                          <a:pt x="57152" y="304624"/>
                        </a:lnTo>
                        <a:lnTo>
                          <a:pt x="190500" y="218898"/>
                        </a:lnTo>
                        <a:lnTo>
                          <a:pt x="228600" y="85548"/>
                        </a:lnTo>
                        <a:lnTo>
                          <a:pt x="257176" y="42684"/>
                        </a:lnTo>
                        <a:lnTo>
                          <a:pt x="253038" y="38866"/>
                        </a:lnTo>
                        <a:lnTo>
                          <a:pt x="309564" y="28398"/>
                        </a:lnTo>
                        <a:lnTo>
                          <a:pt x="32173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31C8CC4F-9B73-42F8-958E-8489BCCA948D}"/>
                      </a:ext>
                    </a:extLst>
                  </p:cNvPr>
                  <p:cNvSpPr/>
                  <p:nvPr/>
                </p:nvSpPr>
                <p:spPr>
                  <a:xfrm>
                    <a:off x="23167446" y="30839382"/>
                    <a:ext cx="1121304" cy="478818"/>
                  </a:xfrm>
                  <a:custGeom>
                    <a:avLst/>
                    <a:gdLst>
                      <a:gd name="connsiteX0" fmla="*/ 209672 w 1121304"/>
                      <a:gd name="connsiteY0" fmla="*/ 0 h 478818"/>
                      <a:gd name="connsiteX1" fmla="*/ 273578 w 1121304"/>
                      <a:gd name="connsiteY1" fmla="*/ 40668 h 478818"/>
                      <a:gd name="connsiteX2" fmla="*/ 392642 w 1121304"/>
                      <a:gd name="connsiteY2" fmla="*/ 54956 h 478818"/>
                      <a:gd name="connsiteX3" fmla="*/ 392642 w 1121304"/>
                      <a:gd name="connsiteY3" fmla="*/ 150206 h 478818"/>
                      <a:gd name="connsiteX4" fmla="*/ 359304 w 1121304"/>
                      <a:gd name="connsiteY4" fmla="*/ 178782 h 478818"/>
                      <a:gd name="connsiteX5" fmla="*/ 435504 w 1121304"/>
                      <a:gd name="connsiteY5" fmla="*/ 264506 h 478818"/>
                      <a:gd name="connsiteX6" fmla="*/ 535518 w 1121304"/>
                      <a:gd name="connsiteY6" fmla="*/ 145442 h 478818"/>
                      <a:gd name="connsiteX7" fmla="*/ 606954 w 1121304"/>
                      <a:gd name="connsiteY7" fmla="*/ 178782 h 478818"/>
                      <a:gd name="connsiteX8" fmla="*/ 726018 w 1121304"/>
                      <a:gd name="connsiteY8" fmla="*/ 107342 h 478818"/>
                      <a:gd name="connsiteX9" fmla="*/ 868892 w 1121304"/>
                      <a:gd name="connsiteY9" fmla="*/ 188306 h 478818"/>
                      <a:gd name="connsiteX10" fmla="*/ 873654 w 1121304"/>
                      <a:gd name="connsiteY10" fmla="*/ 131156 h 478818"/>
                      <a:gd name="connsiteX11" fmla="*/ 911754 w 1121304"/>
                      <a:gd name="connsiteY11" fmla="*/ 97818 h 478818"/>
                      <a:gd name="connsiteX12" fmla="*/ 959378 w 1121304"/>
                      <a:gd name="connsiteY12" fmla="*/ 126394 h 478818"/>
                      <a:gd name="connsiteX13" fmla="*/ 998898 w 1121304"/>
                      <a:gd name="connsiteY13" fmla="*/ 90466 h 478818"/>
                      <a:gd name="connsiteX14" fmla="*/ 1016530 w 1121304"/>
                      <a:gd name="connsiteY14" fmla="*/ 131156 h 478818"/>
                      <a:gd name="connsiteX15" fmla="*/ 1055586 w 1121304"/>
                      <a:gd name="connsiteY15" fmla="*/ 129936 h 478818"/>
                      <a:gd name="connsiteX16" fmla="*/ 1035578 w 1121304"/>
                      <a:gd name="connsiteY16" fmla="*/ 164494 h 478818"/>
                      <a:gd name="connsiteX17" fmla="*/ 1054630 w 1121304"/>
                      <a:gd name="connsiteY17" fmla="*/ 221642 h 478818"/>
                      <a:gd name="connsiteX18" fmla="*/ 1092730 w 1121304"/>
                      <a:gd name="connsiteY18" fmla="*/ 231168 h 478818"/>
                      <a:gd name="connsiteX19" fmla="*/ 1083204 w 1121304"/>
                      <a:gd name="connsiteY19" fmla="*/ 307368 h 478818"/>
                      <a:gd name="connsiteX20" fmla="*/ 1092730 w 1121304"/>
                      <a:gd name="connsiteY20" fmla="*/ 354994 h 478818"/>
                      <a:gd name="connsiteX21" fmla="*/ 1121304 w 1121304"/>
                      <a:gd name="connsiteY21" fmla="*/ 407382 h 478818"/>
                      <a:gd name="connsiteX22" fmla="*/ 1084634 w 1121304"/>
                      <a:gd name="connsiteY22" fmla="*/ 470722 h 478818"/>
                      <a:gd name="connsiteX23" fmla="*/ 1035578 w 1121304"/>
                      <a:gd name="connsiteY23" fmla="*/ 421668 h 478818"/>
                      <a:gd name="connsiteX24" fmla="*/ 930804 w 1121304"/>
                      <a:gd name="connsiteY24" fmla="*/ 445482 h 478818"/>
                      <a:gd name="connsiteX25" fmla="*/ 873654 w 1121304"/>
                      <a:gd name="connsiteY25" fmla="*/ 397856 h 478818"/>
                      <a:gd name="connsiteX26" fmla="*/ 785644 w 1121304"/>
                      <a:gd name="connsiteY26" fmla="*/ 413162 h 478818"/>
                      <a:gd name="connsiteX27" fmla="*/ 778404 w 1121304"/>
                      <a:gd name="connsiteY27" fmla="*/ 335942 h 478818"/>
                      <a:gd name="connsiteX28" fmla="*/ 726018 w 1121304"/>
                      <a:gd name="connsiteY28" fmla="*/ 321656 h 478818"/>
                      <a:gd name="connsiteX29" fmla="*/ 673630 w 1121304"/>
                      <a:gd name="connsiteY29" fmla="*/ 350230 h 478818"/>
                      <a:gd name="connsiteX30" fmla="*/ 573618 w 1121304"/>
                      <a:gd name="connsiteY30" fmla="*/ 312130 h 478818"/>
                      <a:gd name="connsiteX31" fmla="*/ 497418 w 1121304"/>
                      <a:gd name="connsiteY31" fmla="*/ 412142 h 478818"/>
                      <a:gd name="connsiteX32" fmla="*/ 411692 w 1121304"/>
                      <a:gd name="connsiteY32" fmla="*/ 407382 h 478818"/>
                      <a:gd name="connsiteX33" fmla="*/ 368830 w 1121304"/>
                      <a:gd name="connsiteY33" fmla="*/ 435956 h 478818"/>
                      <a:gd name="connsiteX34" fmla="*/ 307838 w 1121304"/>
                      <a:gd name="connsiteY34" fmla="*/ 427242 h 478818"/>
                      <a:gd name="connsiteX35" fmla="*/ 306918 w 1121304"/>
                      <a:gd name="connsiteY35" fmla="*/ 426430 h 478818"/>
                      <a:gd name="connsiteX36" fmla="*/ 259292 w 1121304"/>
                      <a:gd name="connsiteY36" fmla="*/ 407382 h 478818"/>
                      <a:gd name="connsiteX37" fmla="*/ 206904 w 1121304"/>
                      <a:gd name="connsiteY37" fmla="*/ 416906 h 478818"/>
                      <a:gd name="connsiteX38" fmla="*/ 116418 w 1121304"/>
                      <a:gd name="connsiteY38" fmla="*/ 478818 h 478818"/>
                      <a:gd name="connsiteX39" fmla="*/ 0 w 1121304"/>
                      <a:gd name="connsiteY39" fmla="*/ 369458 h 478818"/>
                      <a:gd name="connsiteX40" fmla="*/ 2118 w 1121304"/>
                      <a:gd name="connsiteY40" fmla="*/ 364518 h 478818"/>
                      <a:gd name="connsiteX41" fmla="*/ 154518 w 1121304"/>
                      <a:gd name="connsiteY41" fmla="*/ 350230 h 478818"/>
                      <a:gd name="connsiteX42" fmla="*/ 154518 w 1121304"/>
                      <a:gd name="connsiteY42" fmla="*/ 269268 h 478818"/>
                      <a:gd name="connsiteX43" fmla="*/ 121178 w 1121304"/>
                      <a:gd name="connsiteY43" fmla="*/ 235930 h 478818"/>
                      <a:gd name="connsiteX44" fmla="*/ 106892 w 1121304"/>
                      <a:gd name="connsiteY44" fmla="*/ 131156 h 478818"/>
                      <a:gd name="connsiteX45" fmla="*/ 197378 w 1121304"/>
                      <a:gd name="connsiteY45" fmla="*/ 88294 h 478818"/>
                      <a:gd name="connsiteX46" fmla="*/ 211666 w 1121304"/>
                      <a:gd name="connsiteY46" fmla="*/ 35906 h 478818"/>
                      <a:gd name="connsiteX47" fmla="*/ 209672 w 1121304"/>
                      <a:gd name="connsiteY47" fmla="*/ 0 h 47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121304" h="478818">
                        <a:moveTo>
                          <a:pt x="209672" y="0"/>
                        </a:moveTo>
                        <a:lnTo>
                          <a:pt x="273578" y="40668"/>
                        </a:lnTo>
                        <a:lnTo>
                          <a:pt x="392642" y="54956"/>
                        </a:lnTo>
                        <a:lnTo>
                          <a:pt x="392642" y="150206"/>
                        </a:lnTo>
                        <a:lnTo>
                          <a:pt x="359304" y="178782"/>
                        </a:lnTo>
                        <a:lnTo>
                          <a:pt x="435504" y="264506"/>
                        </a:lnTo>
                        <a:lnTo>
                          <a:pt x="535518" y="145442"/>
                        </a:lnTo>
                        <a:lnTo>
                          <a:pt x="606954" y="178782"/>
                        </a:lnTo>
                        <a:lnTo>
                          <a:pt x="726018" y="107342"/>
                        </a:lnTo>
                        <a:lnTo>
                          <a:pt x="868892" y="188306"/>
                        </a:lnTo>
                        <a:lnTo>
                          <a:pt x="873654" y="131156"/>
                        </a:lnTo>
                        <a:lnTo>
                          <a:pt x="911754" y="97818"/>
                        </a:lnTo>
                        <a:lnTo>
                          <a:pt x="959378" y="126394"/>
                        </a:lnTo>
                        <a:lnTo>
                          <a:pt x="998898" y="90466"/>
                        </a:lnTo>
                        <a:lnTo>
                          <a:pt x="1016530" y="131156"/>
                        </a:lnTo>
                        <a:lnTo>
                          <a:pt x="1055586" y="129936"/>
                        </a:lnTo>
                        <a:lnTo>
                          <a:pt x="1035578" y="164494"/>
                        </a:lnTo>
                        <a:lnTo>
                          <a:pt x="1054630" y="221642"/>
                        </a:lnTo>
                        <a:lnTo>
                          <a:pt x="1092730" y="231168"/>
                        </a:lnTo>
                        <a:lnTo>
                          <a:pt x="1083204" y="307368"/>
                        </a:lnTo>
                        <a:lnTo>
                          <a:pt x="1092730" y="354994"/>
                        </a:lnTo>
                        <a:lnTo>
                          <a:pt x="1121304" y="407382"/>
                        </a:lnTo>
                        <a:lnTo>
                          <a:pt x="1084634" y="470722"/>
                        </a:lnTo>
                        <a:lnTo>
                          <a:pt x="1035578" y="421668"/>
                        </a:lnTo>
                        <a:lnTo>
                          <a:pt x="930804" y="445482"/>
                        </a:lnTo>
                        <a:lnTo>
                          <a:pt x="873654" y="397856"/>
                        </a:lnTo>
                        <a:lnTo>
                          <a:pt x="785644" y="413162"/>
                        </a:lnTo>
                        <a:lnTo>
                          <a:pt x="778404" y="335942"/>
                        </a:lnTo>
                        <a:lnTo>
                          <a:pt x="726018" y="321656"/>
                        </a:lnTo>
                        <a:lnTo>
                          <a:pt x="673630" y="350230"/>
                        </a:lnTo>
                        <a:lnTo>
                          <a:pt x="573618" y="312130"/>
                        </a:lnTo>
                        <a:lnTo>
                          <a:pt x="497418" y="412142"/>
                        </a:lnTo>
                        <a:lnTo>
                          <a:pt x="411692" y="407382"/>
                        </a:lnTo>
                        <a:lnTo>
                          <a:pt x="368830" y="435956"/>
                        </a:lnTo>
                        <a:lnTo>
                          <a:pt x="307838" y="427242"/>
                        </a:lnTo>
                        <a:lnTo>
                          <a:pt x="306918" y="426430"/>
                        </a:lnTo>
                        <a:lnTo>
                          <a:pt x="259292" y="407382"/>
                        </a:lnTo>
                        <a:lnTo>
                          <a:pt x="206904" y="416906"/>
                        </a:lnTo>
                        <a:lnTo>
                          <a:pt x="116418" y="478818"/>
                        </a:lnTo>
                        <a:lnTo>
                          <a:pt x="0" y="369458"/>
                        </a:lnTo>
                        <a:lnTo>
                          <a:pt x="2118" y="364518"/>
                        </a:lnTo>
                        <a:lnTo>
                          <a:pt x="154518" y="350230"/>
                        </a:lnTo>
                        <a:lnTo>
                          <a:pt x="154518" y="269268"/>
                        </a:lnTo>
                        <a:lnTo>
                          <a:pt x="121178" y="235930"/>
                        </a:lnTo>
                        <a:lnTo>
                          <a:pt x="106892" y="131156"/>
                        </a:lnTo>
                        <a:lnTo>
                          <a:pt x="197378" y="88294"/>
                        </a:lnTo>
                        <a:lnTo>
                          <a:pt x="211666" y="35906"/>
                        </a:lnTo>
                        <a:lnTo>
                          <a:pt x="2096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7AAE118B-E7EF-4192-91C2-7F6EB7BB68EB}"/>
                      </a:ext>
                    </a:extLst>
                  </p:cNvPr>
                  <p:cNvSpPr/>
                  <p:nvPr/>
                </p:nvSpPr>
                <p:spPr>
                  <a:xfrm>
                    <a:off x="22761320" y="32275890"/>
                    <a:ext cx="774956" cy="852060"/>
                  </a:xfrm>
                  <a:custGeom>
                    <a:avLst/>
                    <a:gdLst>
                      <a:gd name="connsiteX0" fmla="*/ 558436 w 774956"/>
                      <a:gd name="connsiteY0" fmla="*/ 0 h 852060"/>
                      <a:gd name="connsiteX1" fmla="*/ 641604 w 774956"/>
                      <a:gd name="connsiteY1" fmla="*/ 13860 h 852060"/>
                      <a:gd name="connsiteX2" fmla="*/ 665418 w 774956"/>
                      <a:gd name="connsiteY2" fmla="*/ 37674 h 852060"/>
                      <a:gd name="connsiteX3" fmla="*/ 674436 w 774956"/>
                      <a:gd name="connsiteY3" fmla="*/ 135364 h 852060"/>
                      <a:gd name="connsiteX4" fmla="*/ 617792 w 774956"/>
                      <a:gd name="connsiteY4" fmla="*/ 166260 h 852060"/>
                      <a:gd name="connsiteX5" fmla="*/ 579692 w 774956"/>
                      <a:gd name="connsiteY5" fmla="*/ 247222 h 852060"/>
                      <a:gd name="connsiteX6" fmla="*/ 598744 w 774956"/>
                      <a:gd name="connsiteY6" fmla="*/ 271034 h 852060"/>
                      <a:gd name="connsiteX7" fmla="*/ 687240 w 774956"/>
                      <a:gd name="connsiteY7" fmla="*/ 274086 h 852060"/>
                      <a:gd name="connsiteX8" fmla="*/ 693992 w 774956"/>
                      <a:gd name="connsiteY8" fmla="*/ 347234 h 852060"/>
                      <a:gd name="connsiteX9" fmla="*/ 622556 w 774956"/>
                      <a:gd name="connsiteY9" fmla="*/ 456774 h 852060"/>
                      <a:gd name="connsiteX10" fmla="*/ 641604 w 774956"/>
                      <a:gd name="connsiteY10" fmla="*/ 490110 h 852060"/>
                      <a:gd name="connsiteX11" fmla="*/ 713044 w 774956"/>
                      <a:gd name="connsiteY11" fmla="*/ 509160 h 852060"/>
                      <a:gd name="connsiteX12" fmla="*/ 722568 w 774956"/>
                      <a:gd name="connsiteY12" fmla="*/ 547260 h 852060"/>
                      <a:gd name="connsiteX13" fmla="*/ 752552 w 774956"/>
                      <a:gd name="connsiteY13" fmla="*/ 563406 h 852060"/>
                      <a:gd name="connsiteX14" fmla="*/ 746380 w 774956"/>
                      <a:gd name="connsiteY14" fmla="*/ 566310 h 852060"/>
                      <a:gd name="connsiteX15" fmla="*/ 774956 w 774956"/>
                      <a:gd name="connsiteY15" fmla="*/ 618698 h 852060"/>
                      <a:gd name="connsiteX16" fmla="*/ 746380 w 774956"/>
                      <a:gd name="connsiteY16" fmla="*/ 685374 h 852060"/>
                      <a:gd name="connsiteX17" fmla="*/ 754158 w 774956"/>
                      <a:gd name="connsiteY17" fmla="*/ 756668 h 852060"/>
                      <a:gd name="connsiteX18" fmla="*/ 740030 w 774956"/>
                      <a:gd name="connsiteY18" fmla="*/ 744110 h 852060"/>
                      <a:gd name="connsiteX19" fmla="*/ 644780 w 774956"/>
                      <a:gd name="connsiteY19" fmla="*/ 737760 h 852060"/>
                      <a:gd name="connsiteX20" fmla="*/ 619380 w 774956"/>
                      <a:gd name="connsiteY20" fmla="*/ 794910 h 852060"/>
                      <a:gd name="connsiteX21" fmla="*/ 606680 w 774956"/>
                      <a:gd name="connsiteY21" fmla="*/ 852060 h 852060"/>
                      <a:gd name="connsiteX22" fmla="*/ 524130 w 774956"/>
                      <a:gd name="connsiteY22" fmla="*/ 852060 h 852060"/>
                      <a:gd name="connsiteX23" fmla="*/ 466980 w 774956"/>
                      <a:gd name="connsiteY23" fmla="*/ 769510 h 852060"/>
                      <a:gd name="connsiteX24" fmla="*/ 428880 w 774956"/>
                      <a:gd name="connsiteY24" fmla="*/ 680610 h 852060"/>
                      <a:gd name="connsiteX25" fmla="*/ 390780 w 774956"/>
                      <a:gd name="connsiteY25" fmla="*/ 667910 h 852060"/>
                      <a:gd name="connsiteX26" fmla="*/ 346330 w 774956"/>
                      <a:gd name="connsiteY26" fmla="*/ 648860 h 852060"/>
                      <a:gd name="connsiteX27" fmla="*/ 263780 w 774956"/>
                      <a:gd name="connsiteY27" fmla="*/ 591710 h 852060"/>
                      <a:gd name="connsiteX28" fmla="*/ 219330 w 774956"/>
                      <a:gd name="connsiteY28" fmla="*/ 610760 h 852060"/>
                      <a:gd name="connsiteX29" fmla="*/ 187580 w 774956"/>
                      <a:gd name="connsiteY29" fmla="*/ 661560 h 852060"/>
                      <a:gd name="connsiteX30" fmla="*/ 117730 w 774956"/>
                      <a:gd name="connsiteY30" fmla="*/ 610760 h 852060"/>
                      <a:gd name="connsiteX31" fmla="*/ 0 w 774956"/>
                      <a:gd name="connsiteY31" fmla="*/ 628420 h 852060"/>
                      <a:gd name="connsiteX32" fmla="*/ 79630 w 774956"/>
                      <a:gd name="connsiteY32" fmla="*/ 490110 h 852060"/>
                      <a:gd name="connsiteX33" fmla="*/ 93918 w 774956"/>
                      <a:gd name="connsiteY33" fmla="*/ 399622 h 852060"/>
                      <a:gd name="connsiteX34" fmla="*/ 32004 w 774956"/>
                      <a:gd name="connsiteY34" fmla="*/ 347234 h 852060"/>
                      <a:gd name="connsiteX35" fmla="*/ 16326 w 774956"/>
                      <a:gd name="connsiteY35" fmla="*/ 344706 h 852060"/>
                      <a:gd name="connsiteX36" fmla="*/ 108204 w 774956"/>
                      <a:gd name="connsiteY36" fmla="*/ 275798 h 852060"/>
                      <a:gd name="connsiteX37" fmla="*/ 51056 w 774956"/>
                      <a:gd name="connsiteY37" fmla="*/ 218648 h 852060"/>
                      <a:gd name="connsiteX38" fmla="*/ 60532 w 774956"/>
                      <a:gd name="connsiteY38" fmla="*/ 81222 h 852060"/>
                      <a:gd name="connsiteX39" fmla="*/ 132018 w 774956"/>
                      <a:gd name="connsiteY39" fmla="*/ 71010 h 852060"/>
                      <a:gd name="connsiteX40" fmla="*/ 179644 w 774956"/>
                      <a:gd name="connsiteY40" fmla="*/ 18622 h 852060"/>
                      <a:gd name="connsiteX41" fmla="*/ 308230 w 774956"/>
                      <a:gd name="connsiteY41" fmla="*/ 66248 h 852060"/>
                      <a:gd name="connsiteX42" fmla="*/ 317756 w 774956"/>
                      <a:gd name="connsiteY42" fmla="*/ 166260 h 852060"/>
                      <a:gd name="connsiteX43" fmla="*/ 398718 w 774956"/>
                      <a:gd name="connsiteY43" fmla="*/ 156734 h 852060"/>
                      <a:gd name="connsiteX44" fmla="*/ 441580 w 774956"/>
                      <a:gd name="connsiteY44" fmla="*/ 80534 h 852060"/>
                      <a:gd name="connsiteX45" fmla="*/ 546356 w 774956"/>
                      <a:gd name="connsiteY45" fmla="*/ 80534 h 852060"/>
                      <a:gd name="connsiteX46" fmla="*/ 558436 w 774956"/>
                      <a:gd name="connsiteY46" fmla="*/ 0 h 85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774956" h="852060">
                        <a:moveTo>
                          <a:pt x="558436" y="0"/>
                        </a:moveTo>
                        <a:lnTo>
                          <a:pt x="641604" y="13860"/>
                        </a:lnTo>
                        <a:lnTo>
                          <a:pt x="665418" y="37674"/>
                        </a:lnTo>
                        <a:lnTo>
                          <a:pt x="674436" y="135364"/>
                        </a:lnTo>
                        <a:lnTo>
                          <a:pt x="617792" y="166260"/>
                        </a:lnTo>
                        <a:lnTo>
                          <a:pt x="579692" y="247222"/>
                        </a:lnTo>
                        <a:lnTo>
                          <a:pt x="598744" y="271034"/>
                        </a:lnTo>
                        <a:lnTo>
                          <a:pt x="687240" y="274086"/>
                        </a:lnTo>
                        <a:lnTo>
                          <a:pt x="693992" y="347234"/>
                        </a:lnTo>
                        <a:lnTo>
                          <a:pt x="622556" y="456774"/>
                        </a:lnTo>
                        <a:lnTo>
                          <a:pt x="641604" y="490110"/>
                        </a:lnTo>
                        <a:lnTo>
                          <a:pt x="713044" y="509160"/>
                        </a:lnTo>
                        <a:lnTo>
                          <a:pt x="722568" y="547260"/>
                        </a:lnTo>
                        <a:lnTo>
                          <a:pt x="752552" y="563406"/>
                        </a:lnTo>
                        <a:lnTo>
                          <a:pt x="746380" y="566310"/>
                        </a:lnTo>
                        <a:lnTo>
                          <a:pt x="774956" y="618698"/>
                        </a:lnTo>
                        <a:lnTo>
                          <a:pt x="746380" y="685374"/>
                        </a:lnTo>
                        <a:lnTo>
                          <a:pt x="754158" y="756668"/>
                        </a:lnTo>
                        <a:lnTo>
                          <a:pt x="740030" y="744110"/>
                        </a:lnTo>
                        <a:lnTo>
                          <a:pt x="644780" y="737760"/>
                        </a:lnTo>
                        <a:lnTo>
                          <a:pt x="619380" y="794910"/>
                        </a:lnTo>
                        <a:lnTo>
                          <a:pt x="606680" y="852060"/>
                        </a:lnTo>
                        <a:lnTo>
                          <a:pt x="524130" y="852060"/>
                        </a:lnTo>
                        <a:lnTo>
                          <a:pt x="466980" y="769510"/>
                        </a:lnTo>
                        <a:lnTo>
                          <a:pt x="428880" y="680610"/>
                        </a:lnTo>
                        <a:lnTo>
                          <a:pt x="390780" y="667910"/>
                        </a:lnTo>
                        <a:lnTo>
                          <a:pt x="346330" y="648860"/>
                        </a:lnTo>
                        <a:lnTo>
                          <a:pt x="263780" y="591710"/>
                        </a:lnTo>
                        <a:lnTo>
                          <a:pt x="219330" y="610760"/>
                        </a:lnTo>
                        <a:lnTo>
                          <a:pt x="187580" y="661560"/>
                        </a:lnTo>
                        <a:lnTo>
                          <a:pt x="117730" y="610760"/>
                        </a:lnTo>
                        <a:lnTo>
                          <a:pt x="0" y="628420"/>
                        </a:lnTo>
                        <a:lnTo>
                          <a:pt x="79630" y="490110"/>
                        </a:lnTo>
                        <a:lnTo>
                          <a:pt x="93918" y="399622"/>
                        </a:lnTo>
                        <a:lnTo>
                          <a:pt x="32004" y="347234"/>
                        </a:lnTo>
                        <a:lnTo>
                          <a:pt x="16326" y="344706"/>
                        </a:lnTo>
                        <a:lnTo>
                          <a:pt x="108204" y="275798"/>
                        </a:lnTo>
                        <a:lnTo>
                          <a:pt x="51056" y="218648"/>
                        </a:lnTo>
                        <a:lnTo>
                          <a:pt x="60532" y="81222"/>
                        </a:lnTo>
                        <a:lnTo>
                          <a:pt x="132018" y="71010"/>
                        </a:lnTo>
                        <a:lnTo>
                          <a:pt x="179644" y="18622"/>
                        </a:lnTo>
                        <a:lnTo>
                          <a:pt x="308230" y="66248"/>
                        </a:lnTo>
                        <a:lnTo>
                          <a:pt x="317756" y="166260"/>
                        </a:lnTo>
                        <a:lnTo>
                          <a:pt x="398718" y="156734"/>
                        </a:lnTo>
                        <a:lnTo>
                          <a:pt x="441580" y="80534"/>
                        </a:lnTo>
                        <a:lnTo>
                          <a:pt x="546356" y="80534"/>
                        </a:lnTo>
                        <a:lnTo>
                          <a:pt x="55843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F408E177-F508-40F8-B970-BC050CBF5E62}"/>
                      </a:ext>
                    </a:extLst>
                  </p:cNvPr>
                  <p:cNvSpPr/>
                  <p:nvPr/>
                </p:nvSpPr>
                <p:spPr>
                  <a:xfrm>
                    <a:off x="21704916" y="30337336"/>
                    <a:ext cx="1069360" cy="1271884"/>
                  </a:xfrm>
                  <a:custGeom>
                    <a:avLst/>
                    <a:gdLst>
                      <a:gd name="connsiteX0" fmla="*/ 781334 w 1069360"/>
                      <a:gd name="connsiteY0" fmla="*/ 0 h 1271884"/>
                      <a:gd name="connsiteX1" fmla="*/ 807422 w 1069360"/>
                      <a:gd name="connsiteY1" fmla="*/ 52176 h 1271884"/>
                      <a:gd name="connsiteX2" fmla="*/ 802660 w 1069360"/>
                      <a:gd name="connsiteY2" fmla="*/ 137902 h 1271884"/>
                      <a:gd name="connsiteX3" fmla="*/ 931682 w 1069360"/>
                      <a:gd name="connsiteY3" fmla="*/ 165550 h 1271884"/>
                      <a:gd name="connsiteX4" fmla="*/ 936008 w 1069360"/>
                      <a:gd name="connsiteY4" fmla="*/ 176002 h 1271884"/>
                      <a:gd name="connsiteX5" fmla="*/ 988396 w 1069360"/>
                      <a:gd name="connsiteY5" fmla="*/ 218864 h 1271884"/>
                      <a:gd name="connsiteX6" fmla="*/ 921722 w 1069360"/>
                      <a:gd name="connsiteY6" fmla="*/ 309352 h 1271884"/>
                      <a:gd name="connsiteX7" fmla="*/ 926484 w 1069360"/>
                      <a:gd name="connsiteY7" fmla="*/ 371264 h 1271884"/>
                      <a:gd name="connsiteX8" fmla="*/ 964584 w 1069360"/>
                      <a:gd name="connsiteY8" fmla="*/ 399840 h 1271884"/>
                      <a:gd name="connsiteX9" fmla="*/ 940772 w 1069360"/>
                      <a:gd name="connsiteY9" fmla="*/ 557002 h 1271884"/>
                      <a:gd name="connsiteX10" fmla="*/ 983634 w 1069360"/>
                      <a:gd name="connsiteY10" fmla="*/ 637964 h 1271884"/>
                      <a:gd name="connsiteX11" fmla="*/ 964584 w 1069360"/>
                      <a:gd name="connsiteY11" fmla="*/ 676064 h 1271884"/>
                      <a:gd name="connsiteX12" fmla="*/ 1036022 w 1069360"/>
                      <a:gd name="connsiteY12" fmla="*/ 728452 h 1271884"/>
                      <a:gd name="connsiteX13" fmla="*/ 1012208 w 1069360"/>
                      <a:gd name="connsiteY13" fmla="*/ 771314 h 1271884"/>
                      <a:gd name="connsiteX14" fmla="*/ 1069360 w 1069360"/>
                      <a:gd name="connsiteY14" fmla="*/ 828464 h 1271884"/>
                      <a:gd name="connsiteX15" fmla="*/ 1031260 w 1069360"/>
                      <a:gd name="connsiteY15" fmla="*/ 877992 h 1271884"/>
                      <a:gd name="connsiteX16" fmla="*/ 1031260 w 1069360"/>
                      <a:gd name="connsiteY16" fmla="*/ 876088 h 1271884"/>
                      <a:gd name="connsiteX17" fmla="*/ 983634 w 1069360"/>
                      <a:gd name="connsiteY17" fmla="*/ 895140 h 1271884"/>
                      <a:gd name="connsiteX18" fmla="*/ 983634 w 1069360"/>
                      <a:gd name="connsiteY18" fmla="*/ 942764 h 1271884"/>
                      <a:gd name="connsiteX19" fmla="*/ 921722 w 1069360"/>
                      <a:gd name="connsiteY19" fmla="*/ 985628 h 1271884"/>
                      <a:gd name="connsiteX20" fmla="*/ 888384 w 1069360"/>
                      <a:gd name="connsiteY20" fmla="*/ 1118976 h 1271884"/>
                      <a:gd name="connsiteX21" fmla="*/ 750272 w 1069360"/>
                      <a:gd name="connsiteY21" fmla="*/ 1190414 h 1271884"/>
                      <a:gd name="connsiteX22" fmla="*/ 526434 w 1069360"/>
                      <a:gd name="connsiteY22" fmla="*/ 1166602 h 1271884"/>
                      <a:gd name="connsiteX23" fmla="*/ 464522 w 1069360"/>
                      <a:gd name="connsiteY23" fmla="*/ 1118976 h 1271884"/>
                      <a:gd name="connsiteX24" fmla="*/ 383560 w 1069360"/>
                      <a:gd name="connsiteY24" fmla="*/ 1190414 h 1271884"/>
                      <a:gd name="connsiteX25" fmla="*/ 316884 w 1069360"/>
                      <a:gd name="connsiteY25" fmla="*/ 1176128 h 1271884"/>
                      <a:gd name="connsiteX26" fmla="*/ 207348 w 1069360"/>
                      <a:gd name="connsiteY26" fmla="*/ 1185652 h 1271884"/>
                      <a:gd name="connsiteX27" fmla="*/ 147186 w 1069360"/>
                      <a:gd name="connsiteY27" fmla="*/ 1271884 h 1271884"/>
                      <a:gd name="connsiteX28" fmla="*/ 69234 w 1069360"/>
                      <a:gd name="connsiteY28" fmla="*/ 1120564 h 1271884"/>
                      <a:gd name="connsiteX29" fmla="*/ 120034 w 1069360"/>
                      <a:gd name="connsiteY29" fmla="*/ 961814 h 1271884"/>
                      <a:gd name="connsiteX30" fmla="*/ 81934 w 1069360"/>
                      <a:gd name="connsiteY30" fmla="*/ 860214 h 1271884"/>
                      <a:gd name="connsiteX31" fmla="*/ 170834 w 1069360"/>
                      <a:gd name="connsiteY31" fmla="*/ 733214 h 1271884"/>
                      <a:gd name="connsiteX32" fmla="*/ 151784 w 1069360"/>
                      <a:gd name="connsiteY32" fmla="*/ 676064 h 1271884"/>
                      <a:gd name="connsiteX33" fmla="*/ 94634 w 1069360"/>
                      <a:gd name="connsiteY33" fmla="*/ 625264 h 1271884"/>
                      <a:gd name="connsiteX34" fmla="*/ 12084 w 1069360"/>
                      <a:gd name="connsiteY34" fmla="*/ 536364 h 1271884"/>
                      <a:gd name="connsiteX35" fmla="*/ 0 w 1069360"/>
                      <a:gd name="connsiteY35" fmla="*/ 463858 h 1271884"/>
                      <a:gd name="connsiteX36" fmla="*/ 65424 w 1069360"/>
                      <a:gd name="connsiteY36" fmla="*/ 424604 h 1271884"/>
                      <a:gd name="connsiteX37" fmla="*/ 50184 w 1069360"/>
                      <a:gd name="connsiteY37" fmla="*/ 340784 h 1271884"/>
                      <a:gd name="connsiteX38" fmla="*/ 95904 w 1069360"/>
                      <a:gd name="connsiteY38" fmla="*/ 325544 h 1271884"/>
                      <a:gd name="connsiteX39" fmla="*/ 141624 w 1069360"/>
                      <a:gd name="connsiteY39" fmla="*/ 356024 h 1271884"/>
                      <a:gd name="connsiteX40" fmla="*/ 194964 w 1069360"/>
                      <a:gd name="connsiteY40" fmla="*/ 317924 h 1271884"/>
                      <a:gd name="connsiteX41" fmla="*/ 324504 w 1069360"/>
                      <a:gd name="connsiteY41" fmla="*/ 325544 h 1271884"/>
                      <a:gd name="connsiteX42" fmla="*/ 415944 w 1069360"/>
                      <a:gd name="connsiteY42" fmla="*/ 256964 h 1271884"/>
                      <a:gd name="connsiteX43" fmla="*/ 393084 w 1069360"/>
                      <a:gd name="connsiteY43" fmla="*/ 20744 h 1271884"/>
                      <a:gd name="connsiteX44" fmla="*/ 530244 w 1069360"/>
                      <a:gd name="connsiteY44" fmla="*/ 66464 h 1271884"/>
                      <a:gd name="connsiteX45" fmla="*/ 781334 w 1069360"/>
                      <a:gd name="connsiteY45" fmla="*/ 0 h 1271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069360" h="1271884">
                        <a:moveTo>
                          <a:pt x="781334" y="0"/>
                        </a:moveTo>
                        <a:lnTo>
                          <a:pt x="807422" y="52176"/>
                        </a:lnTo>
                        <a:lnTo>
                          <a:pt x="802660" y="137902"/>
                        </a:lnTo>
                        <a:lnTo>
                          <a:pt x="931682" y="165550"/>
                        </a:lnTo>
                        <a:lnTo>
                          <a:pt x="936008" y="176002"/>
                        </a:lnTo>
                        <a:lnTo>
                          <a:pt x="988396" y="218864"/>
                        </a:lnTo>
                        <a:lnTo>
                          <a:pt x="921722" y="309352"/>
                        </a:lnTo>
                        <a:lnTo>
                          <a:pt x="926484" y="371264"/>
                        </a:lnTo>
                        <a:lnTo>
                          <a:pt x="964584" y="399840"/>
                        </a:lnTo>
                        <a:lnTo>
                          <a:pt x="940772" y="557002"/>
                        </a:lnTo>
                        <a:lnTo>
                          <a:pt x="983634" y="637964"/>
                        </a:lnTo>
                        <a:lnTo>
                          <a:pt x="964584" y="676064"/>
                        </a:lnTo>
                        <a:lnTo>
                          <a:pt x="1036022" y="728452"/>
                        </a:lnTo>
                        <a:lnTo>
                          <a:pt x="1012208" y="771314"/>
                        </a:lnTo>
                        <a:lnTo>
                          <a:pt x="1069360" y="828464"/>
                        </a:lnTo>
                        <a:lnTo>
                          <a:pt x="1031260" y="877992"/>
                        </a:lnTo>
                        <a:lnTo>
                          <a:pt x="1031260" y="876088"/>
                        </a:lnTo>
                        <a:lnTo>
                          <a:pt x="983634" y="895140"/>
                        </a:lnTo>
                        <a:lnTo>
                          <a:pt x="983634" y="942764"/>
                        </a:lnTo>
                        <a:lnTo>
                          <a:pt x="921722" y="985628"/>
                        </a:lnTo>
                        <a:lnTo>
                          <a:pt x="888384" y="1118976"/>
                        </a:lnTo>
                        <a:lnTo>
                          <a:pt x="750272" y="1190414"/>
                        </a:lnTo>
                        <a:lnTo>
                          <a:pt x="526434" y="1166602"/>
                        </a:lnTo>
                        <a:lnTo>
                          <a:pt x="464522" y="1118976"/>
                        </a:lnTo>
                        <a:lnTo>
                          <a:pt x="383560" y="1190414"/>
                        </a:lnTo>
                        <a:lnTo>
                          <a:pt x="316884" y="1176128"/>
                        </a:lnTo>
                        <a:lnTo>
                          <a:pt x="207348" y="1185652"/>
                        </a:lnTo>
                        <a:lnTo>
                          <a:pt x="147186" y="1271884"/>
                        </a:lnTo>
                        <a:lnTo>
                          <a:pt x="69234" y="1120564"/>
                        </a:lnTo>
                        <a:lnTo>
                          <a:pt x="120034" y="961814"/>
                        </a:lnTo>
                        <a:lnTo>
                          <a:pt x="81934" y="860214"/>
                        </a:lnTo>
                        <a:lnTo>
                          <a:pt x="170834" y="733214"/>
                        </a:lnTo>
                        <a:lnTo>
                          <a:pt x="151784" y="676064"/>
                        </a:lnTo>
                        <a:lnTo>
                          <a:pt x="94634" y="625264"/>
                        </a:lnTo>
                        <a:lnTo>
                          <a:pt x="12084" y="536364"/>
                        </a:lnTo>
                        <a:lnTo>
                          <a:pt x="0" y="463858"/>
                        </a:lnTo>
                        <a:lnTo>
                          <a:pt x="65424" y="424604"/>
                        </a:lnTo>
                        <a:lnTo>
                          <a:pt x="50184" y="340784"/>
                        </a:lnTo>
                        <a:lnTo>
                          <a:pt x="95904" y="325544"/>
                        </a:lnTo>
                        <a:lnTo>
                          <a:pt x="141624" y="356024"/>
                        </a:lnTo>
                        <a:lnTo>
                          <a:pt x="194964" y="317924"/>
                        </a:lnTo>
                        <a:lnTo>
                          <a:pt x="324504" y="325544"/>
                        </a:lnTo>
                        <a:lnTo>
                          <a:pt x="415944" y="256964"/>
                        </a:lnTo>
                        <a:lnTo>
                          <a:pt x="393084" y="20744"/>
                        </a:lnTo>
                        <a:lnTo>
                          <a:pt x="530244" y="66464"/>
                        </a:lnTo>
                        <a:lnTo>
                          <a:pt x="78133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9" name="正方形/長方形 648">
                  <a:extLst>
                    <a:ext uri="{FF2B5EF4-FFF2-40B4-BE49-F238E27FC236}">
                      <a16:creationId xmlns:a16="http://schemas.microsoft.com/office/drawing/2014/main" id="{49045717-638A-4A6F-AD8D-F3B0580472D1}"/>
                    </a:ext>
                  </a:extLst>
                </p:cNvPr>
                <p:cNvSpPr/>
                <p:nvPr/>
              </p:nvSpPr>
              <p:spPr>
                <a:xfrm>
                  <a:off x="22845187" y="31324034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岡　山</a:t>
                  </a:r>
                </a:p>
              </p:txBody>
            </p:sp>
          </p:grp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0917DE22-7CCA-4391-A004-95387B6ED0EF}"/>
                  </a:ext>
                </a:extLst>
              </p:cNvPr>
              <p:cNvSpPr/>
              <p:nvPr/>
            </p:nvSpPr>
            <p:spPr>
              <a:xfrm>
                <a:off x="21704916" y="29733240"/>
                <a:ext cx="3568084" cy="339471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415476 w 3568084"/>
                  <a:gd name="connsiteY66" fmla="*/ 2805780 h 3394710"/>
                  <a:gd name="connsiteX67" fmla="*/ 2425084 w 3568084"/>
                  <a:gd name="connsiteY67" fmla="*/ 2775584 h 3394710"/>
                  <a:gd name="connsiteX68" fmla="*/ 2298084 w 3568084"/>
                  <a:gd name="connsiteY68" fmla="*/ 2769236 h 3394710"/>
                  <a:gd name="connsiteX69" fmla="*/ 2234584 w 3568084"/>
                  <a:gd name="connsiteY69" fmla="*/ 2740660 h 3394710"/>
                  <a:gd name="connsiteX70" fmla="*/ 2183784 w 3568084"/>
                  <a:gd name="connsiteY70" fmla="*/ 2747010 h 3394710"/>
                  <a:gd name="connsiteX71" fmla="*/ 2129808 w 3568084"/>
                  <a:gd name="connsiteY71" fmla="*/ 2794636 h 3394710"/>
                  <a:gd name="connsiteX72" fmla="*/ 2056784 w 3568084"/>
                  <a:gd name="connsiteY72" fmla="*/ 2800984 h 3394710"/>
                  <a:gd name="connsiteX73" fmla="*/ 2094884 w 3568084"/>
                  <a:gd name="connsiteY73" fmla="*/ 2883536 h 3394710"/>
                  <a:gd name="connsiteX74" fmla="*/ 2139334 w 3568084"/>
                  <a:gd name="connsiteY74" fmla="*/ 2842260 h 3394710"/>
                  <a:gd name="connsiteX75" fmla="*/ 2294908 w 3568084"/>
                  <a:gd name="connsiteY75" fmla="*/ 2816860 h 3394710"/>
                  <a:gd name="connsiteX76" fmla="*/ 2357656 w 3568084"/>
                  <a:gd name="connsiteY76" fmla="*/ 2882746 h 3394710"/>
                  <a:gd name="connsiteX77" fmla="*/ 2355234 w 3568084"/>
                  <a:gd name="connsiteY77" fmla="*/ 2905760 h 3394710"/>
                  <a:gd name="connsiteX78" fmla="*/ 2259984 w 3568084"/>
                  <a:gd name="connsiteY78" fmla="*/ 2975610 h 3394710"/>
                  <a:gd name="connsiteX79" fmla="*/ 2215534 w 3568084"/>
                  <a:gd name="connsiteY79" fmla="*/ 3026410 h 3394710"/>
                  <a:gd name="connsiteX80" fmla="*/ 2253634 w 3568084"/>
                  <a:gd name="connsiteY80" fmla="*/ 3108960 h 3394710"/>
                  <a:gd name="connsiteX81" fmla="*/ 2158384 w 3568084"/>
                  <a:gd name="connsiteY81" fmla="*/ 3064510 h 3394710"/>
                  <a:gd name="connsiteX82" fmla="*/ 2101234 w 3568084"/>
                  <a:gd name="connsiteY82" fmla="*/ 3096260 h 3394710"/>
                  <a:gd name="connsiteX83" fmla="*/ 2107584 w 3568084"/>
                  <a:gd name="connsiteY83" fmla="*/ 3166110 h 3394710"/>
                  <a:gd name="connsiteX84" fmla="*/ 2056784 w 3568084"/>
                  <a:gd name="connsiteY84" fmla="*/ 3229610 h 3394710"/>
                  <a:gd name="connsiteX85" fmla="*/ 2037734 w 3568084"/>
                  <a:gd name="connsiteY85" fmla="*/ 3274060 h 3394710"/>
                  <a:gd name="connsiteX86" fmla="*/ 2063134 w 3568084"/>
                  <a:gd name="connsiteY86" fmla="*/ 3337560 h 3394710"/>
                  <a:gd name="connsiteX87" fmla="*/ 1929784 w 3568084"/>
                  <a:gd name="connsiteY87" fmla="*/ 3356610 h 3394710"/>
                  <a:gd name="connsiteX88" fmla="*/ 1853584 w 3568084"/>
                  <a:gd name="connsiteY88" fmla="*/ 3337560 h 3394710"/>
                  <a:gd name="connsiteX89" fmla="*/ 1796434 w 3568084"/>
                  <a:gd name="connsiteY89" fmla="*/ 3286760 h 3394710"/>
                  <a:gd name="connsiteX90" fmla="*/ 1701184 w 3568084"/>
                  <a:gd name="connsiteY90" fmla="*/ 3280410 h 3394710"/>
                  <a:gd name="connsiteX91" fmla="*/ 1675784 w 3568084"/>
                  <a:gd name="connsiteY91" fmla="*/ 3337560 h 3394710"/>
                  <a:gd name="connsiteX92" fmla="*/ 1663084 w 3568084"/>
                  <a:gd name="connsiteY92" fmla="*/ 3394710 h 3394710"/>
                  <a:gd name="connsiteX93" fmla="*/ 1580534 w 3568084"/>
                  <a:gd name="connsiteY93" fmla="*/ 3394710 h 3394710"/>
                  <a:gd name="connsiteX94" fmla="*/ 1523384 w 3568084"/>
                  <a:gd name="connsiteY94" fmla="*/ 3312160 h 3394710"/>
                  <a:gd name="connsiteX95" fmla="*/ 1485284 w 3568084"/>
                  <a:gd name="connsiteY95" fmla="*/ 3223260 h 3394710"/>
                  <a:gd name="connsiteX96" fmla="*/ 1447184 w 3568084"/>
                  <a:gd name="connsiteY96" fmla="*/ 3210560 h 3394710"/>
                  <a:gd name="connsiteX97" fmla="*/ 1402734 w 3568084"/>
                  <a:gd name="connsiteY97" fmla="*/ 3191510 h 3394710"/>
                  <a:gd name="connsiteX98" fmla="*/ 1320184 w 3568084"/>
                  <a:gd name="connsiteY98" fmla="*/ 3134360 h 3394710"/>
                  <a:gd name="connsiteX99" fmla="*/ 1275734 w 3568084"/>
                  <a:gd name="connsiteY99" fmla="*/ 3153410 h 3394710"/>
                  <a:gd name="connsiteX100" fmla="*/ 1243984 w 3568084"/>
                  <a:gd name="connsiteY100" fmla="*/ 3204210 h 3394710"/>
                  <a:gd name="connsiteX101" fmla="*/ 1174134 w 3568084"/>
                  <a:gd name="connsiteY101" fmla="*/ 3153410 h 3394710"/>
                  <a:gd name="connsiteX102" fmla="*/ 1047134 w 3568084"/>
                  <a:gd name="connsiteY102" fmla="*/ 3172460 h 3394710"/>
                  <a:gd name="connsiteX103" fmla="*/ 1021734 w 3568084"/>
                  <a:gd name="connsiteY103" fmla="*/ 3216910 h 3394710"/>
                  <a:gd name="connsiteX104" fmla="*/ 989984 w 3568084"/>
                  <a:gd name="connsiteY104" fmla="*/ 3280410 h 3394710"/>
                  <a:gd name="connsiteX105" fmla="*/ 856634 w 3568084"/>
                  <a:gd name="connsiteY105" fmla="*/ 3286760 h 3394710"/>
                  <a:gd name="connsiteX106" fmla="*/ 761384 w 3568084"/>
                  <a:gd name="connsiteY106" fmla="*/ 3293110 h 3394710"/>
                  <a:gd name="connsiteX107" fmla="*/ 742334 w 3568084"/>
                  <a:gd name="connsiteY107" fmla="*/ 3343910 h 3394710"/>
                  <a:gd name="connsiteX108" fmla="*/ 647084 w 3568084"/>
                  <a:gd name="connsiteY108" fmla="*/ 3382010 h 3394710"/>
                  <a:gd name="connsiteX109" fmla="*/ 577234 w 3568084"/>
                  <a:gd name="connsiteY109" fmla="*/ 3343910 h 3394710"/>
                  <a:gd name="connsiteX110" fmla="*/ 520084 w 3568084"/>
                  <a:gd name="connsiteY110" fmla="*/ 3255010 h 3394710"/>
                  <a:gd name="connsiteX111" fmla="*/ 570884 w 3568084"/>
                  <a:gd name="connsiteY111" fmla="*/ 3159760 h 3394710"/>
                  <a:gd name="connsiteX112" fmla="*/ 545484 w 3568084"/>
                  <a:gd name="connsiteY112" fmla="*/ 2981960 h 3394710"/>
                  <a:gd name="connsiteX113" fmla="*/ 462934 w 3568084"/>
                  <a:gd name="connsiteY113" fmla="*/ 2861310 h 3394710"/>
                  <a:gd name="connsiteX114" fmla="*/ 412134 w 3568084"/>
                  <a:gd name="connsiteY114" fmla="*/ 2835910 h 3394710"/>
                  <a:gd name="connsiteX115" fmla="*/ 361334 w 3568084"/>
                  <a:gd name="connsiteY115" fmla="*/ 2727960 h 3394710"/>
                  <a:gd name="connsiteX116" fmla="*/ 399434 w 3568084"/>
                  <a:gd name="connsiteY116" fmla="*/ 2537460 h 3394710"/>
                  <a:gd name="connsiteX117" fmla="*/ 354984 w 3568084"/>
                  <a:gd name="connsiteY117" fmla="*/ 2524760 h 3394710"/>
                  <a:gd name="connsiteX118" fmla="*/ 259734 w 3568084"/>
                  <a:gd name="connsiteY118" fmla="*/ 2346960 h 3394710"/>
                  <a:gd name="connsiteX119" fmla="*/ 329584 w 3568084"/>
                  <a:gd name="connsiteY119" fmla="*/ 2004060 h 3394710"/>
                  <a:gd name="connsiteX120" fmla="*/ 177184 w 3568084"/>
                  <a:gd name="connsiteY120" fmla="*/ 1934210 h 3394710"/>
                  <a:gd name="connsiteX121" fmla="*/ 69234 w 3568084"/>
                  <a:gd name="connsiteY121" fmla="*/ 1724660 h 3394710"/>
                  <a:gd name="connsiteX122" fmla="*/ 120034 w 3568084"/>
                  <a:gd name="connsiteY122" fmla="*/ 1565910 h 3394710"/>
                  <a:gd name="connsiteX123" fmla="*/ 81934 w 3568084"/>
                  <a:gd name="connsiteY123" fmla="*/ 1464310 h 3394710"/>
                  <a:gd name="connsiteX124" fmla="*/ 170834 w 3568084"/>
                  <a:gd name="connsiteY124" fmla="*/ 1337310 h 3394710"/>
                  <a:gd name="connsiteX125" fmla="*/ 151784 w 3568084"/>
                  <a:gd name="connsiteY125" fmla="*/ 1280160 h 3394710"/>
                  <a:gd name="connsiteX126" fmla="*/ 94634 w 3568084"/>
                  <a:gd name="connsiteY126" fmla="*/ 1229360 h 3394710"/>
                  <a:gd name="connsiteX127" fmla="*/ 12084 w 3568084"/>
                  <a:gd name="connsiteY127" fmla="*/ 1140460 h 3394710"/>
                  <a:gd name="connsiteX128" fmla="*/ 0 w 3568084"/>
                  <a:gd name="connsiteY128" fmla="*/ 1067954 h 3394710"/>
                  <a:gd name="connsiteX129" fmla="*/ 65424 w 3568084"/>
                  <a:gd name="connsiteY129" fmla="*/ 1028700 h 3394710"/>
                  <a:gd name="connsiteX130" fmla="*/ 50184 w 3568084"/>
                  <a:gd name="connsiteY130" fmla="*/ 944880 h 3394710"/>
                  <a:gd name="connsiteX131" fmla="*/ 95904 w 3568084"/>
                  <a:gd name="connsiteY131" fmla="*/ 929640 h 3394710"/>
                  <a:gd name="connsiteX132" fmla="*/ 141624 w 3568084"/>
                  <a:gd name="connsiteY132" fmla="*/ 960120 h 3394710"/>
                  <a:gd name="connsiteX133" fmla="*/ 194964 w 3568084"/>
                  <a:gd name="connsiteY133" fmla="*/ 922020 h 3394710"/>
                  <a:gd name="connsiteX134" fmla="*/ 324504 w 3568084"/>
                  <a:gd name="connsiteY134" fmla="*/ 929640 h 3394710"/>
                  <a:gd name="connsiteX135" fmla="*/ 415944 w 3568084"/>
                  <a:gd name="connsiteY135" fmla="*/ 861060 h 3394710"/>
                  <a:gd name="connsiteX136" fmla="*/ 393084 w 3568084"/>
                  <a:gd name="connsiteY136" fmla="*/ 624840 h 3394710"/>
                  <a:gd name="connsiteX137" fmla="*/ 530244 w 3568084"/>
                  <a:gd name="connsiteY137" fmla="*/ 670560 h 3394710"/>
                  <a:gd name="connsiteX138" fmla="*/ 789324 w 3568084"/>
                  <a:gd name="connsiteY138" fmla="*/ 601980 h 3394710"/>
                  <a:gd name="connsiteX139" fmla="*/ 728364 w 3568084"/>
                  <a:gd name="connsiteY139" fmla="*/ 480060 h 3394710"/>
                  <a:gd name="connsiteX140" fmla="*/ 758844 w 3568084"/>
                  <a:gd name="connsiteY140" fmla="*/ 419100 h 3394710"/>
                  <a:gd name="connsiteX141" fmla="*/ 873144 w 3568084"/>
                  <a:gd name="connsiteY141" fmla="*/ 396240 h 3394710"/>
                  <a:gd name="connsiteX142" fmla="*/ 896004 w 3568084"/>
                  <a:gd name="connsiteY142" fmla="*/ 312420 h 3394710"/>
                  <a:gd name="connsiteX143" fmla="*/ 926484 w 3568084"/>
                  <a:gd name="connsiteY143" fmla="*/ 167640 h 3394710"/>
                  <a:gd name="connsiteX144" fmla="*/ 987444 w 3568084"/>
                  <a:gd name="connsiteY144" fmla="*/ 45720 h 3394710"/>
                  <a:gd name="connsiteX145" fmla="*/ 1040784 w 3568084"/>
                  <a:gd name="connsiteY145" fmla="*/ 38100 h 3394710"/>
                  <a:gd name="connsiteX146" fmla="*/ 1254144 w 3568084"/>
                  <a:gd name="connsiteY146" fmla="*/ 106680 h 3394710"/>
                  <a:gd name="connsiteX147" fmla="*/ 1353204 w 3568084"/>
                  <a:gd name="connsiteY147" fmla="*/ 99060 h 3394710"/>
                  <a:gd name="connsiteX148" fmla="*/ 1604664 w 3568084"/>
                  <a:gd name="connsiteY148" fmla="*/ 198120 h 3394710"/>
                  <a:gd name="connsiteX149" fmla="*/ 1688484 w 3568084"/>
                  <a:gd name="connsiteY149" fmla="*/ 373380 h 3394710"/>
                  <a:gd name="connsiteX150" fmla="*/ 1764684 w 3568084"/>
                  <a:gd name="connsiteY150" fmla="*/ 365760 h 3394710"/>
                  <a:gd name="connsiteX151" fmla="*/ 1810404 w 3568084"/>
                  <a:gd name="connsiteY151" fmla="*/ 289560 h 3394710"/>
                  <a:gd name="connsiteX152" fmla="*/ 1810404 w 3568084"/>
                  <a:gd name="connsiteY152" fmla="*/ 228600 h 3394710"/>
                  <a:gd name="connsiteX153" fmla="*/ 1917084 w 3568084"/>
                  <a:gd name="connsiteY153" fmla="*/ 213360 h 3394710"/>
                  <a:gd name="connsiteX154" fmla="*/ 1924704 w 3568084"/>
                  <a:gd name="connsiteY154" fmla="*/ 160020 h 3394710"/>
                  <a:gd name="connsiteX155" fmla="*/ 2008524 w 3568084"/>
                  <a:gd name="connsiteY155" fmla="*/ 160020 h 3394710"/>
                  <a:gd name="connsiteX156" fmla="*/ 2016144 w 3568084"/>
                  <a:gd name="connsiteY156" fmla="*/ 83820 h 3394710"/>
                  <a:gd name="connsiteX157" fmla="*/ 2160924 w 3568084"/>
                  <a:gd name="connsiteY15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415476" y="2805780"/>
                    </a:lnTo>
                    <a:lnTo>
                      <a:pt x="2425084" y="2775584"/>
                    </a:lnTo>
                    <a:lnTo>
                      <a:pt x="2298084" y="2769236"/>
                    </a:lnTo>
                    <a:lnTo>
                      <a:pt x="2234584" y="2740660"/>
                    </a:lnTo>
                    <a:lnTo>
                      <a:pt x="2183784" y="2747010"/>
                    </a:lnTo>
                    <a:lnTo>
                      <a:pt x="2129808" y="2794636"/>
                    </a:lnTo>
                    <a:lnTo>
                      <a:pt x="2056784" y="2800984"/>
                    </a:lnTo>
                    <a:lnTo>
                      <a:pt x="2094884" y="2883536"/>
                    </a:lnTo>
                    <a:lnTo>
                      <a:pt x="2139334" y="2842260"/>
                    </a:lnTo>
                    <a:lnTo>
                      <a:pt x="2294908" y="2816860"/>
                    </a:lnTo>
                    <a:lnTo>
                      <a:pt x="2357656" y="2882746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CBD0AC7A-DA8C-4FE7-8BD2-C60B3953EAE3}"/>
                </a:ext>
              </a:extLst>
            </p:cNvPr>
            <p:cNvGrpSpPr/>
            <p:nvPr/>
          </p:nvGrpSpPr>
          <p:grpSpPr>
            <a:xfrm>
              <a:off x="14142129" y="28543250"/>
              <a:ext cx="11579059" cy="7334250"/>
              <a:chOff x="14142129" y="28543250"/>
              <a:chExt cx="11579059" cy="7334250"/>
            </a:xfrm>
          </p:grpSpPr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F3FB81EB-509F-40EB-A6BD-B249D86F035E}"/>
                  </a:ext>
                </a:extLst>
              </p:cNvPr>
              <p:cNvSpPr/>
              <p:nvPr/>
            </p:nvSpPr>
            <p:spPr>
              <a:xfrm>
                <a:off x="14142129" y="34884360"/>
                <a:ext cx="734826" cy="993140"/>
              </a:xfrm>
              <a:custGeom>
                <a:avLst/>
                <a:gdLst>
                  <a:gd name="connsiteX0" fmla="*/ 617811 w 734826"/>
                  <a:gd name="connsiteY0" fmla="*/ 0 h 993140"/>
                  <a:gd name="connsiteX1" fmla="*/ 655911 w 734826"/>
                  <a:gd name="connsiteY1" fmla="*/ 0 h 993140"/>
                  <a:gd name="connsiteX2" fmla="*/ 671151 w 734826"/>
                  <a:gd name="connsiteY2" fmla="*/ 30480 h 993140"/>
                  <a:gd name="connsiteX3" fmla="*/ 610191 w 734826"/>
                  <a:gd name="connsiteY3" fmla="*/ 251460 h 993140"/>
                  <a:gd name="connsiteX4" fmla="*/ 610191 w 734826"/>
                  <a:gd name="connsiteY4" fmla="*/ 388620 h 993140"/>
                  <a:gd name="connsiteX5" fmla="*/ 594951 w 734826"/>
                  <a:gd name="connsiteY5" fmla="*/ 457200 h 993140"/>
                  <a:gd name="connsiteX6" fmla="*/ 541611 w 734826"/>
                  <a:gd name="connsiteY6" fmla="*/ 525780 h 993140"/>
                  <a:gd name="connsiteX7" fmla="*/ 533991 w 734826"/>
                  <a:gd name="connsiteY7" fmla="*/ 563880 h 993140"/>
                  <a:gd name="connsiteX8" fmla="*/ 541611 w 734826"/>
                  <a:gd name="connsiteY8" fmla="*/ 594360 h 993140"/>
                  <a:gd name="connsiteX9" fmla="*/ 617811 w 734826"/>
                  <a:gd name="connsiteY9" fmla="*/ 594360 h 993140"/>
                  <a:gd name="connsiteX10" fmla="*/ 594951 w 734826"/>
                  <a:gd name="connsiteY10" fmla="*/ 685800 h 993140"/>
                  <a:gd name="connsiteX11" fmla="*/ 694011 w 734826"/>
                  <a:gd name="connsiteY11" fmla="*/ 754380 h 993140"/>
                  <a:gd name="connsiteX12" fmla="*/ 678771 w 734826"/>
                  <a:gd name="connsiteY12" fmla="*/ 830580 h 993140"/>
                  <a:gd name="connsiteX13" fmla="*/ 734826 w 734826"/>
                  <a:gd name="connsiteY13" fmla="*/ 993140 h 993140"/>
                  <a:gd name="connsiteX14" fmla="*/ 0 w 734826"/>
                  <a:gd name="connsiteY14" fmla="*/ 993140 h 993140"/>
                  <a:gd name="connsiteX15" fmla="*/ 0 w 734826"/>
                  <a:gd name="connsiteY15" fmla="*/ 114372 h 993140"/>
                  <a:gd name="connsiteX16" fmla="*/ 591 w 734826"/>
                  <a:gd name="connsiteY16" fmla="*/ 114300 h 993140"/>
                  <a:gd name="connsiteX17" fmla="*/ 99651 w 734826"/>
                  <a:gd name="connsiteY17" fmla="*/ 129540 h 993140"/>
                  <a:gd name="connsiteX18" fmla="*/ 206331 w 734826"/>
                  <a:gd name="connsiteY18" fmla="*/ 190500 h 993140"/>
                  <a:gd name="connsiteX19" fmla="*/ 244431 w 734826"/>
                  <a:gd name="connsiteY19" fmla="*/ 228600 h 993140"/>
                  <a:gd name="connsiteX20" fmla="*/ 274911 w 734826"/>
                  <a:gd name="connsiteY20" fmla="*/ 266700 h 993140"/>
                  <a:gd name="connsiteX21" fmla="*/ 366351 w 734826"/>
                  <a:gd name="connsiteY21" fmla="*/ 274320 h 993140"/>
                  <a:gd name="connsiteX22" fmla="*/ 389211 w 734826"/>
                  <a:gd name="connsiteY22" fmla="*/ 190500 h 993140"/>
                  <a:gd name="connsiteX23" fmla="*/ 442551 w 734826"/>
                  <a:gd name="connsiteY23" fmla="*/ 114300 h 993140"/>
                  <a:gd name="connsiteX24" fmla="*/ 450171 w 734826"/>
                  <a:gd name="connsiteY24" fmla="*/ 60960 h 993140"/>
                  <a:gd name="connsiteX25" fmla="*/ 541611 w 734826"/>
                  <a:gd name="connsiteY25" fmla="*/ 30480 h 993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4826" h="993140">
                    <a:moveTo>
                      <a:pt x="617811" y="0"/>
                    </a:moveTo>
                    <a:lnTo>
                      <a:pt x="655911" y="0"/>
                    </a:lnTo>
                    <a:lnTo>
                      <a:pt x="671151" y="30480"/>
                    </a:lnTo>
                    <a:lnTo>
                      <a:pt x="610191" y="251460"/>
                    </a:lnTo>
                    <a:lnTo>
                      <a:pt x="610191" y="388620"/>
                    </a:lnTo>
                    <a:lnTo>
                      <a:pt x="594951" y="457200"/>
                    </a:lnTo>
                    <a:lnTo>
                      <a:pt x="541611" y="525780"/>
                    </a:lnTo>
                    <a:lnTo>
                      <a:pt x="533991" y="563880"/>
                    </a:lnTo>
                    <a:lnTo>
                      <a:pt x="541611" y="594360"/>
                    </a:lnTo>
                    <a:lnTo>
                      <a:pt x="617811" y="594360"/>
                    </a:lnTo>
                    <a:lnTo>
                      <a:pt x="594951" y="685800"/>
                    </a:lnTo>
                    <a:lnTo>
                      <a:pt x="694011" y="754380"/>
                    </a:lnTo>
                    <a:lnTo>
                      <a:pt x="678771" y="830580"/>
                    </a:lnTo>
                    <a:lnTo>
                      <a:pt x="734826" y="993140"/>
                    </a:lnTo>
                    <a:lnTo>
                      <a:pt x="0" y="993140"/>
                    </a:lnTo>
                    <a:lnTo>
                      <a:pt x="0" y="114372"/>
                    </a:lnTo>
                    <a:lnTo>
                      <a:pt x="591" y="114300"/>
                    </a:lnTo>
                    <a:lnTo>
                      <a:pt x="99651" y="129540"/>
                    </a:lnTo>
                    <a:lnTo>
                      <a:pt x="206331" y="190500"/>
                    </a:lnTo>
                    <a:lnTo>
                      <a:pt x="244431" y="228600"/>
                    </a:lnTo>
                    <a:lnTo>
                      <a:pt x="274911" y="266700"/>
                    </a:lnTo>
                    <a:lnTo>
                      <a:pt x="366351" y="274320"/>
                    </a:lnTo>
                    <a:lnTo>
                      <a:pt x="389211" y="190500"/>
                    </a:lnTo>
                    <a:lnTo>
                      <a:pt x="442551" y="114300"/>
                    </a:lnTo>
                    <a:lnTo>
                      <a:pt x="450171" y="60960"/>
                    </a:lnTo>
                    <a:lnTo>
                      <a:pt x="541611" y="3048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F8A5D8D7-39FC-4D35-BFED-A1BE7B3211EC}"/>
                  </a:ext>
                </a:extLst>
              </p:cNvPr>
              <p:cNvSpPr/>
              <p:nvPr/>
            </p:nvSpPr>
            <p:spPr>
              <a:xfrm>
                <a:off x="24707850" y="28543250"/>
                <a:ext cx="1013336" cy="3511550"/>
              </a:xfrm>
              <a:custGeom>
                <a:avLst/>
                <a:gdLst>
                  <a:gd name="connsiteX0" fmla="*/ 812800 w 1013336"/>
                  <a:gd name="connsiteY0" fmla="*/ 0 h 3511550"/>
                  <a:gd name="connsiteX1" fmla="*/ 895350 w 1013336"/>
                  <a:gd name="connsiteY1" fmla="*/ 0 h 3511550"/>
                  <a:gd name="connsiteX2" fmla="*/ 933450 w 1013336"/>
                  <a:gd name="connsiteY2" fmla="*/ 57150 h 3511550"/>
                  <a:gd name="connsiteX3" fmla="*/ 1013336 w 1013336"/>
                  <a:gd name="connsiteY3" fmla="*/ 32570 h 3511550"/>
                  <a:gd name="connsiteX4" fmla="*/ 1013336 w 1013336"/>
                  <a:gd name="connsiteY4" fmla="*/ 3402064 h 3511550"/>
                  <a:gd name="connsiteX5" fmla="*/ 1009650 w 1013336"/>
                  <a:gd name="connsiteY5" fmla="*/ 3403600 h 3511550"/>
                  <a:gd name="connsiteX6" fmla="*/ 844550 w 1013336"/>
                  <a:gd name="connsiteY6" fmla="*/ 3327400 h 3511550"/>
                  <a:gd name="connsiteX7" fmla="*/ 787400 w 1013336"/>
                  <a:gd name="connsiteY7" fmla="*/ 3359150 h 3511550"/>
                  <a:gd name="connsiteX8" fmla="*/ 704850 w 1013336"/>
                  <a:gd name="connsiteY8" fmla="*/ 3359150 h 3511550"/>
                  <a:gd name="connsiteX9" fmla="*/ 666750 w 1013336"/>
                  <a:gd name="connsiteY9" fmla="*/ 3340100 h 3511550"/>
                  <a:gd name="connsiteX10" fmla="*/ 571500 w 1013336"/>
                  <a:gd name="connsiteY10" fmla="*/ 3365500 h 3511550"/>
                  <a:gd name="connsiteX11" fmla="*/ 552450 w 1013336"/>
                  <a:gd name="connsiteY11" fmla="*/ 3403600 h 3511550"/>
                  <a:gd name="connsiteX12" fmla="*/ 552450 w 1013336"/>
                  <a:gd name="connsiteY12" fmla="*/ 3448050 h 3511550"/>
                  <a:gd name="connsiteX13" fmla="*/ 488950 w 1013336"/>
                  <a:gd name="connsiteY13" fmla="*/ 3486150 h 3511550"/>
                  <a:gd name="connsiteX14" fmla="*/ 400050 w 1013336"/>
                  <a:gd name="connsiteY14" fmla="*/ 3511550 h 3511550"/>
                  <a:gd name="connsiteX15" fmla="*/ 336550 w 1013336"/>
                  <a:gd name="connsiteY15" fmla="*/ 3435350 h 3511550"/>
                  <a:gd name="connsiteX16" fmla="*/ 254000 w 1013336"/>
                  <a:gd name="connsiteY16" fmla="*/ 3486150 h 3511550"/>
                  <a:gd name="connsiteX17" fmla="*/ 203200 w 1013336"/>
                  <a:gd name="connsiteY17" fmla="*/ 3486150 h 3511550"/>
                  <a:gd name="connsiteX18" fmla="*/ 196850 w 1013336"/>
                  <a:gd name="connsiteY18" fmla="*/ 3416300 h 3511550"/>
                  <a:gd name="connsiteX19" fmla="*/ 241300 w 1013336"/>
                  <a:gd name="connsiteY19" fmla="*/ 3365500 h 3511550"/>
                  <a:gd name="connsiteX20" fmla="*/ 184150 w 1013336"/>
                  <a:gd name="connsiteY20" fmla="*/ 3327400 h 3511550"/>
                  <a:gd name="connsiteX21" fmla="*/ 184150 w 1013336"/>
                  <a:gd name="connsiteY21" fmla="*/ 3232150 h 3511550"/>
                  <a:gd name="connsiteX22" fmla="*/ 95250 w 1013336"/>
                  <a:gd name="connsiteY22" fmla="*/ 3143250 h 3511550"/>
                  <a:gd name="connsiteX23" fmla="*/ 44450 w 1013336"/>
                  <a:gd name="connsiteY23" fmla="*/ 3143250 h 3511550"/>
                  <a:gd name="connsiteX24" fmla="*/ 38100 w 1013336"/>
                  <a:gd name="connsiteY24" fmla="*/ 3086100 h 3511550"/>
                  <a:gd name="connsiteX25" fmla="*/ 6350 w 1013336"/>
                  <a:gd name="connsiteY25" fmla="*/ 3054350 h 3511550"/>
                  <a:gd name="connsiteX26" fmla="*/ 12700 w 1013336"/>
                  <a:gd name="connsiteY26" fmla="*/ 2971800 h 3511550"/>
                  <a:gd name="connsiteX27" fmla="*/ 57150 w 1013336"/>
                  <a:gd name="connsiteY27" fmla="*/ 2882900 h 3511550"/>
                  <a:gd name="connsiteX28" fmla="*/ 139700 w 1013336"/>
                  <a:gd name="connsiteY28" fmla="*/ 2857500 h 3511550"/>
                  <a:gd name="connsiteX29" fmla="*/ 63500 w 1013336"/>
                  <a:gd name="connsiteY29" fmla="*/ 2749550 h 3511550"/>
                  <a:gd name="connsiteX30" fmla="*/ 0 w 1013336"/>
                  <a:gd name="connsiteY30" fmla="*/ 2736850 h 3511550"/>
                  <a:gd name="connsiteX31" fmla="*/ 50800 w 1013336"/>
                  <a:gd name="connsiteY31" fmla="*/ 2654300 h 3511550"/>
                  <a:gd name="connsiteX32" fmla="*/ 50800 w 1013336"/>
                  <a:gd name="connsiteY32" fmla="*/ 2565400 h 3511550"/>
                  <a:gd name="connsiteX33" fmla="*/ 101600 w 1013336"/>
                  <a:gd name="connsiteY33" fmla="*/ 2514600 h 3511550"/>
                  <a:gd name="connsiteX34" fmla="*/ 38100 w 1013336"/>
                  <a:gd name="connsiteY34" fmla="*/ 2489200 h 3511550"/>
                  <a:gd name="connsiteX35" fmla="*/ 44450 w 1013336"/>
                  <a:gd name="connsiteY35" fmla="*/ 2444750 h 3511550"/>
                  <a:gd name="connsiteX36" fmla="*/ 76200 w 1013336"/>
                  <a:gd name="connsiteY36" fmla="*/ 2381250 h 3511550"/>
                  <a:gd name="connsiteX37" fmla="*/ 177800 w 1013336"/>
                  <a:gd name="connsiteY37" fmla="*/ 2336800 h 3511550"/>
                  <a:gd name="connsiteX38" fmla="*/ 203200 w 1013336"/>
                  <a:gd name="connsiteY38" fmla="*/ 2235200 h 3511550"/>
                  <a:gd name="connsiteX39" fmla="*/ 241300 w 1013336"/>
                  <a:gd name="connsiteY39" fmla="*/ 2159000 h 3511550"/>
                  <a:gd name="connsiteX40" fmla="*/ 298450 w 1013336"/>
                  <a:gd name="connsiteY40" fmla="*/ 2139950 h 3511550"/>
                  <a:gd name="connsiteX41" fmla="*/ 336550 w 1013336"/>
                  <a:gd name="connsiteY41" fmla="*/ 2019300 h 3511550"/>
                  <a:gd name="connsiteX42" fmla="*/ 336550 w 1013336"/>
                  <a:gd name="connsiteY42" fmla="*/ 1962150 h 3511550"/>
                  <a:gd name="connsiteX43" fmla="*/ 406400 w 1013336"/>
                  <a:gd name="connsiteY43" fmla="*/ 1911350 h 3511550"/>
                  <a:gd name="connsiteX44" fmla="*/ 476250 w 1013336"/>
                  <a:gd name="connsiteY44" fmla="*/ 1943100 h 3511550"/>
                  <a:gd name="connsiteX45" fmla="*/ 476250 w 1013336"/>
                  <a:gd name="connsiteY45" fmla="*/ 1898650 h 3511550"/>
                  <a:gd name="connsiteX46" fmla="*/ 463550 w 1013336"/>
                  <a:gd name="connsiteY46" fmla="*/ 1866900 h 3511550"/>
                  <a:gd name="connsiteX47" fmla="*/ 469900 w 1013336"/>
                  <a:gd name="connsiteY47" fmla="*/ 1828800 h 3511550"/>
                  <a:gd name="connsiteX48" fmla="*/ 400050 w 1013336"/>
                  <a:gd name="connsiteY48" fmla="*/ 1778000 h 3511550"/>
                  <a:gd name="connsiteX49" fmla="*/ 374650 w 1013336"/>
                  <a:gd name="connsiteY49" fmla="*/ 1695450 h 3511550"/>
                  <a:gd name="connsiteX50" fmla="*/ 469900 w 1013336"/>
                  <a:gd name="connsiteY50" fmla="*/ 1612900 h 3511550"/>
                  <a:gd name="connsiteX51" fmla="*/ 565150 w 1013336"/>
                  <a:gd name="connsiteY51" fmla="*/ 1638300 h 3511550"/>
                  <a:gd name="connsiteX52" fmla="*/ 654050 w 1013336"/>
                  <a:gd name="connsiteY52" fmla="*/ 1587500 h 3511550"/>
                  <a:gd name="connsiteX53" fmla="*/ 787400 w 1013336"/>
                  <a:gd name="connsiteY53" fmla="*/ 1466850 h 3511550"/>
                  <a:gd name="connsiteX54" fmla="*/ 800100 w 1013336"/>
                  <a:gd name="connsiteY54" fmla="*/ 1339850 h 3511550"/>
                  <a:gd name="connsiteX55" fmla="*/ 749300 w 1013336"/>
                  <a:gd name="connsiteY55" fmla="*/ 1308100 h 3511550"/>
                  <a:gd name="connsiteX56" fmla="*/ 787400 w 1013336"/>
                  <a:gd name="connsiteY56" fmla="*/ 1162050 h 3511550"/>
                  <a:gd name="connsiteX57" fmla="*/ 679450 w 1013336"/>
                  <a:gd name="connsiteY57" fmla="*/ 1098550 h 3511550"/>
                  <a:gd name="connsiteX58" fmla="*/ 685800 w 1013336"/>
                  <a:gd name="connsiteY58" fmla="*/ 914400 h 3511550"/>
                  <a:gd name="connsiteX59" fmla="*/ 577850 w 1013336"/>
                  <a:gd name="connsiteY59" fmla="*/ 850900 h 3511550"/>
                  <a:gd name="connsiteX60" fmla="*/ 533400 w 1013336"/>
                  <a:gd name="connsiteY60" fmla="*/ 609600 h 3511550"/>
                  <a:gd name="connsiteX61" fmla="*/ 463550 w 1013336"/>
                  <a:gd name="connsiteY61" fmla="*/ 571500 h 3511550"/>
                  <a:gd name="connsiteX62" fmla="*/ 527050 w 1013336"/>
                  <a:gd name="connsiteY62" fmla="*/ 508000 h 3511550"/>
                  <a:gd name="connsiteX63" fmla="*/ 520700 w 1013336"/>
                  <a:gd name="connsiteY63" fmla="*/ 393700 h 3511550"/>
                  <a:gd name="connsiteX64" fmla="*/ 457200 w 1013336"/>
                  <a:gd name="connsiteY64" fmla="*/ 374650 h 3511550"/>
                  <a:gd name="connsiteX65" fmla="*/ 469900 w 1013336"/>
                  <a:gd name="connsiteY65" fmla="*/ 298450 h 3511550"/>
                  <a:gd name="connsiteX66" fmla="*/ 368300 w 1013336"/>
                  <a:gd name="connsiteY66" fmla="*/ 209550 h 3511550"/>
                  <a:gd name="connsiteX67" fmla="*/ 482600 w 1013336"/>
                  <a:gd name="connsiteY67" fmla="*/ 171450 h 3511550"/>
                  <a:gd name="connsiteX68" fmla="*/ 622300 w 1013336"/>
                  <a:gd name="connsiteY68" fmla="*/ 139700 h 351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013336" h="3511550">
                    <a:moveTo>
                      <a:pt x="812800" y="0"/>
                    </a:move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3336" y="32570"/>
                    </a:lnTo>
                    <a:lnTo>
                      <a:pt x="1013336" y="3402064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lnTo>
                      <a:pt x="482600" y="171450"/>
                    </a:lnTo>
                    <a:lnTo>
                      <a:pt x="622300" y="13970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49B030AD-B9B9-4DA3-9926-47DD9AA42C7A}"/>
                  </a:ext>
                </a:extLst>
              </p:cNvPr>
              <p:cNvSpPr/>
              <p:nvPr/>
            </p:nvSpPr>
            <p:spPr>
              <a:xfrm>
                <a:off x="22910418" y="33850928"/>
                <a:ext cx="2810770" cy="2026572"/>
              </a:xfrm>
              <a:custGeom>
                <a:avLst/>
                <a:gdLst>
                  <a:gd name="connsiteX0" fmla="*/ 2810770 w 2810770"/>
                  <a:gd name="connsiteY0" fmla="*/ 0 h 2026572"/>
                  <a:gd name="connsiteX1" fmla="*/ 2810770 w 2810770"/>
                  <a:gd name="connsiteY1" fmla="*/ 1760804 h 2026572"/>
                  <a:gd name="connsiteX2" fmla="*/ 2794382 w 2810770"/>
                  <a:gd name="connsiteY2" fmla="*/ 1753520 h 2026572"/>
                  <a:gd name="connsiteX3" fmla="*/ 2788032 w 2810770"/>
                  <a:gd name="connsiteY3" fmla="*/ 1829720 h 2026572"/>
                  <a:gd name="connsiteX4" fmla="*/ 2762632 w 2810770"/>
                  <a:gd name="connsiteY4" fmla="*/ 1861472 h 2026572"/>
                  <a:gd name="connsiteX5" fmla="*/ 2705482 w 2810770"/>
                  <a:gd name="connsiteY5" fmla="*/ 1848772 h 2026572"/>
                  <a:gd name="connsiteX6" fmla="*/ 2699132 w 2810770"/>
                  <a:gd name="connsiteY6" fmla="*/ 1912272 h 2026572"/>
                  <a:gd name="connsiteX7" fmla="*/ 2591182 w 2810770"/>
                  <a:gd name="connsiteY7" fmla="*/ 2013872 h 2026572"/>
                  <a:gd name="connsiteX8" fmla="*/ 2564512 w 2810770"/>
                  <a:gd name="connsiteY8" fmla="*/ 2026572 h 2026572"/>
                  <a:gd name="connsiteX9" fmla="*/ 1202346 w 2810770"/>
                  <a:gd name="connsiteY9" fmla="*/ 2026572 h 2026572"/>
                  <a:gd name="connsiteX10" fmla="*/ 1225932 w 2810770"/>
                  <a:gd name="connsiteY10" fmla="*/ 1944024 h 2026572"/>
                  <a:gd name="connsiteX11" fmla="*/ 1187832 w 2810770"/>
                  <a:gd name="connsiteY11" fmla="*/ 1677320 h 2026572"/>
                  <a:gd name="connsiteX12" fmla="*/ 1130682 w 2810770"/>
                  <a:gd name="connsiteY12" fmla="*/ 1632872 h 2026572"/>
                  <a:gd name="connsiteX13" fmla="*/ 1130682 w 2810770"/>
                  <a:gd name="connsiteY13" fmla="*/ 1537624 h 2026572"/>
                  <a:gd name="connsiteX14" fmla="*/ 1060832 w 2810770"/>
                  <a:gd name="connsiteY14" fmla="*/ 1550320 h 2026572"/>
                  <a:gd name="connsiteX15" fmla="*/ 1016382 w 2810770"/>
                  <a:gd name="connsiteY15" fmla="*/ 1556672 h 2026572"/>
                  <a:gd name="connsiteX16" fmla="*/ 984632 w 2810770"/>
                  <a:gd name="connsiteY16" fmla="*/ 1493172 h 2026572"/>
                  <a:gd name="connsiteX17" fmla="*/ 908432 w 2810770"/>
                  <a:gd name="connsiteY17" fmla="*/ 1518572 h 2026572"/>
                  <a:gd name="connsiteX18" fmla="*/ 902082 w 2810770"/>
                  <a:gd name="connsiteY18" fmla="*/ 1575720 h 2026572"/>
                  <a:gd name="connsiteX19" fmla="*/ 825882 w 2810770"/>
                  <a:gd name="connsiteY19" fmla="*/ 1651920 h 2026572"/>
                  <a:gd name="connsiteX20" fmla="*/ 654432 w 2810770"/>
                  <a:gd name="connsiteY20" fmla="*/ 1620172 h 2026572"/>
                  <a:gd name="connsiteX21" fmla="*/ 521082 w 2810770"/>
                  <a:gd name="connsiteY21" fmla="*/ 1493172 h 2026572"/>
                  <a:gd name="connsiteX22" fmla="*/ 444882 w 2810770"/>
                  <a:gd name="connsiteY22" fmla="*/ 1505872 h 2026572"/>
                  <a:gd name="connsiteX23" fmla="*/ 387732 w 2810770"/>
                  <a:gd name="connsiteY23" fmla="*/ 1499520 h 2026572"/>
                  <a:gd name="connsiteX24" fmla="*/ 305182 w 2810770"/>
                  <a:gd name="connsiteY24" fmla="*/ 1499520 h 2026572"/>
                  <a:gd name="connsiteX25" fmla="*/ 190882 w 2810770"/>
                  <a:gd name="connsiteY25" fmla="*/ 1461424 h 2026572"/>
                  <a:gd name="connsiteX26" fmla="*/ 89282 w 2810770"/>
                  <a:gd name="connsiteY26" fmla="*/ 1448720 h 2026572"/>
                  <a:gd name="connsiteX27" fmla="*/ 38482 w 2810770"/>
                  <a:gd name="connsiteY27" fmla="*/ 1391572 h 2026572"/>
                  <a:gd name="connsiteX28" fmla="*/ 0 w 2810770"/>
                  <a:gd name="connsiteY28" fmla="*/ 1336600 h 2026572"/>
                  <a:gd name="connsiteX29" fmla="*/ 382 w 2810770"/>
                  <a:gd name="connsiteY29" fmla="*/ 1334424 h 2026572"/>
                  <a:gd name="connsiteX30" fmla="*/ 19432 w 2810770"/>
                  <a:gd name="connsiteY30" fmla="*/ 1289972 h 2026572"/>
                  <a:gd name="connsiteX31" fmla="*/ 82932 w 2810770"/>
                  <a:gd name="connsiteY31" fmla="*/ 1239172 h 2026572"/>
                  <a:gd name="connsiteX32" fmla="*/ 57532 w 2810770"/>
                  <a:gd name="connsiteY32" fmla="*/ 1194720 h 2026572"/>
                  <a:gd name="connsiteX33" fmla="*/ 82932 w 2810770"/>
                  <a:gd name="connsiteY33" fmla="*/ 1112172 h 2026572"/>
                  <a:gd name="connsiteX34" fmla="*/ 57532 w 2810770"/>
                  <a:gd name="connsiteY34" fmla="*/ 1048672 h 2026572"/>
                  <a:gd name="connsiteX35" fmla="*/ 32132 w 2810770"/>
                  <a:gd name="connsiteY35" fmla="*/ 959772 h 2026572"/>
                  <a:gd name="connsiteX36" fmla="*/ 82932 w 2810770"/>
                  <a:gd name="connsiteY36" fmla="*/ 851824 h 2026572"/>
                  <a:gd name="connsiteX37" fmla="*/ 165482 w 2810770"/>
                  <a:gd name="connsiteY37" fmla="*/ 832772 h 2026572"/>
                  <a:gd name="connsiteX38" fmla="*/ 165482 w 2810770"/>
                  <a:gd name="connsiteY38" fmla="*/ 756572 h 2026572"/>
                  <a:gd name="connsiteX39" fmla="*/ 222632 w 2810770"/>
                  <a:gd name="connsiteY39" fmla="*/ 693072 h 2026572"/>
                  <a:gd name="connsiteX40" fmla="*/ 324232 w 2810770"/>
                  <a:gd name="connsiteY40" fmla="*/ 623224 h 2026572"/>
                  <a:gd name="connsiteX41" fmla="*/ 400432 w 2810770"/>
                  <a:gd name="connsiteY41" fmla="*/ 654972 h 2026572"/>
                  <a:gd name="connsiteX42" fmla="*/ 457582 w 2810770"/>
                  <a:gd name="connsiteY42" fmla="*/ 635920 h 2026572"/>
                  <a:gd name="connsiteX43" fmla="*/ 470282 w 2810770"/>
                  <a:gd name="connsiteY43" fmla="*/ 591472 h 2026572"/>
                  <a:gd name="connsiteX44" fmla="*/ 495682 w 2810770"/>
                  <a:gd name="connsiteY44" fmla="*/ 547024 h 2026572"/>
                  <a:gd name="connsiteX45" fmla="*/ 571882 w 2810770"/>
                  <a:gd name="connsiteY45" fmla="*/ 527972 h 2026572"/>
                  <a:gd name="connsiteX46" fmla="*/ 660782 w 2810770"/>
                  <a:gd name="connsiteY46" fmla="*/ 508920 h 2026572"/>
                  <a:gd name="connsiteX47" fmla="*/ 705232 w 2810770"/>
                  <a:gd name="connsiteY47" fmla="*/ 515272 h 2026572"/>
                  <a:gd name="connsiteX48" fmla="*/ 825882 w 2810770"/>
                  <a:gd name="connsiteY48" fmla="*/ 477172 h 2026572"/>
                  <a:gd name="connsiteX49" fmla="*/ 870332 w 2810770"/>
                  <a:gd name="connsiteY49" fmla="*/ 591472 h 2026572"/>
                  <a:gd name="connsiteX50" fmla="*/ 959232 w 2810770"/>
                  <a:gd name="connsiteY50" fmla="*/ 623224 h 2026572"/>
                  <a:gd name="connsiteX51" fmla="*/ 1048132 w 2810770"/>
                  <a:gd name="connsiteY51" fmla="*/ 623224 h 2026572"/>
                  <a:gd name="connsiteX52" fmla="*/ 1092582 w 2810770"/>
                  <a:gd name="connsiteY52" fmla="*/ 591472 h 2026572"/>
                  <a:gd name="connsiteX53" fmla="*/ 1168782 w 2810770"/>
                  <a:gd name="connsiteY53" fmla="*/ 477172 h 2026572"/>
                  <a:gd name="connsiteX54" fmla="*/ 1264032 w 2810770"/>
                  <a:gd name="connsiteY54" fmla="*/ 477172 h 2026572"/>
                  <a:gd name="connsiteX55" fmla="*/ 1371982 w 2810770"/>
                  <a:gd name="connsiteY55" fmla="*/ 464472 h 2026572"/>
                  <a:gd name="connsiteX56" fmla="*/ 1422782 w 2810770"/>
                  <a:gd name="connsiteY56" fmla="*/ 445424 h 2026572"/>
                  <a:gd name="connsiteX57" fmla="*/ 1454532 w 2810770"/>
                  <a:gd name="connsiteY57" fmla="*/ 375572 h 2026572"/>
                  <a:gd name="connsiteX58" fmla="*/ 1486282 w 2810770"/>
                  <a:gd name="connsiteY58" fmla="*/ 273972 h 2026572"/>
                  <a:gd name="connsiteX59" fmla="*/ 1638682 w 2810770"/>
                  <a:gd name="connsiteY59" fmla="*/ 261272 h 2026572"/>
                  <a:gd name="connsiteX60" fmla="*/ 1708532 w 2810770"/>
                  <a:gd name="connsiteY60" fmla="*/ 242224 h 2026572"/>
                  <a:gd name="connsiteX61" fmla="*/ 1841882 w 2810770"/>
                  <a:gd name="connsiteY61" fmla="*/ 223172 h 2026572"/>
                  <a:gd name="connsiteX62" fmla="*/ 1930782 w 2810770"/>
                  <a:gd name="connsiteY62" fmla="*/ 248572 h 2026572"/>
                  <a:gd name="connsiteX63" fmla="*/ 1975232 w 2810770"/>
                  <a:gd name="connsiteY63" fmla="*/ 261272 h 2026572"/>
                  <a:gd name="connsiteX64" fmla="*/ 2026032 w 2810770"/>
                  <a:gd name="connsiteY64" fmla="*/ 248572 h 2026572"/>
                  <a:gd name="connsiteX65" fmla="*/ 2070482 w 2810770"/>
                  <a:gd name="connsiteY65" fmla="*/ 267624 h 2026572"/>
                  <a:gd name="connsiteX66" fmla="*/ 2089532 w 2810770"/>
                  <a:gd name="connsiteY66" fmla="*/ 223172 h 2026572"/>
                  <a:gd name="connsiteX67" fmla="*/ 2248282 w 2810770"/>
                  <a:gd name="connsiteY67" fmla="*/ 299372 h 2026572"/>
                  <a:gd name="connsiteX68" fmla="*/ 2305432 w 2810770"/>
                  <a:gd name="connsiteY68" fmla="*/ 312072 h 2026572"/>
                  <a:gd name="connsiteX69" fmla="*/ 2349882 w 2810770"/>
                  <a:gd name="connsiteY69" fmla="*/ 267624 h 2026572"/>
                  <a:gd name="connsiteX70" fmla="*/ 2343532 w 2810770"/>
                  <a:gd name="connsiteY70" fmla="*/ 223172 h 2026572"/>
                  <a:gd name="connsiteX71" fmla="*/ 2375282 w 2810770"/>
                  <a:gd name="connsiteY71" fmla="*/ 140624 h 2026572"/>
                  <a:gd name="connsiteX72" fmla="*/ 2502282 w 2810770"/>
                  <a:gd name="connsiteY72" fmla="*/ 115224 h 2026572"/>
                  <a:gd name="connsiteX73" fmla="*/ 2546732 w 2810770"/>
                  <a:gd name="connsiteY73" fmla="*/ 70772 h 2026572"/>
                  <a:gd name="connsiteX74" fmla="*/ 2635632 w 2810770"/>
                  <a:gd name="connsiteY74" fmla="*/ 58072 h 2026572"/>
                  <a:gd name="connsiteX75" fmla="*/ 2705482 w 2810770"/>
                  <a:gd name="connsiteY75" fmla="*/ 58072 h 2026572"/>
                  <a:gd name="connsiteX76" fmla="*/ 2756282 w 2810770"/>
                  <a:gd name="connsiteY76" fmla="*/ 102520 h 2026572"/>
                  <a:gd name="connsiteX77" fmla="*/ 2781682 w 2810770"/>
                  <a:gd name="connsiteY77" fmla="*/ 58072 h 2026572"/>
                  <a:gd name="connsiteX78" fmla="*/ 2781682 w 2810770"/>
                  <a:gd name="connsiteY78" fmla="*/ 7272 h 2026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2810770" h="2026572">
                    <a:moveTo>
                      <a:pt x="2810770" y="0"/>
                    </a:moveTo>
                    <a:lnTo>
                      <a:pt x="2810770" y="1760804"/>
                    </a:lnTo>
                    <a:lnTo>
                      <a:pt x="2794382" y="1753520"/>
                    </a:lnTo>
                    <a:lnTo>
                      <a:pt x="2788032" y="1829720"/>
                    </a:lnTo>
                    <a:lnTo>
                      <a:pt x="2762632" y="1861472"/>
                    </a:lnTo>
                    <a:lnTo>
                      <a:pt x="2705482" y="1848772"/>
                    </a:lnTo>
                    <a:lnTo>
                      <a:pt x="2699132" y="1912272"/>
                    </a:lnTo>
                    <a:lnTo>
                      <a:pt x="2591182" y="2013872"/>
                    </a:lnTo>
                    <a:lnTo>
                      <a:pt x="2564512" y="2026572"/>
                    </a:lnTo>
                    <a:lnTo>
                      <a:pt x="1202346" y="2026572"/>
                    </a:lnTo>
                    <a:lnTo>
                      <a:pt x="1225932" y="1944024"/>
                    </a:lnTo>
                    <a:lnTo>
                      <a:pt x="1187832" y="1677320"/>
                    </a:lnTo>
                    <a:lnTo>
                      <a:pt x="1130682" y="1632872"/>
                    </a:lnTo>
                    <a:lnTo>
                      <a:pt x="1130682" y="1537624"/>
                    </a:lnTo>
                    <a:lnTo>
                      <a:pt x="1060832" y="1550320"/>
                    </a:lnTo>
                    <a:lnTo>
                      <a:pt x="1016382" y="1556672"/>
                    </a:lnTo>
                    <a:lnTo>
                      <a:pt x="984632" y="1493172"/>
                    </a:lnTo>
                    <a:lnTo>
                      <a:pt x="908432" y="1518572"/>
                    </a:lnTo>
                    <a:lnTo>
                      <a:pt x="902082" y="1575720"/>
                    </a:lnTo>
                    <a:lnTo>
                      <a:pt x="825882" y="1651920"/>
                    </a:lnTo>
                    <a:lnTo>
                      <a:pt x="654432" y="1620172"/>
                    </a:lnTo>
                    <a:lnTo>
                      <a:pt x="521082" y="1493172"/>
                    </a:lnTo>
                    <a:lnTo>
                      <a:pt x="444882" y="1505872"/>
                    </a:lnTo>
                    <a:lnTo>
                      <a:pt x="387732" y="1499520"/>
                    </a:lnTo>
                    <a:lnTo>
                      <a:pt x="305182" y="1499520"/>
                    </a:lnTo>
                    <a:lnTo>
                      <a:pt x="190882" y="1461424"/>
                    </a:lnTo>
                    <a:lnTo>
                      <a:pt x="89282" y="1448720"/>
                    </a:lnTo>
                    <a:lnTo>
                      <a:pt x="38482" y="1391572"/>
                    </a:lnTo>
                    <a:lnTo>
                      <a:pt x="0" y="1336600"/>
                    </a:lnTo>
                    <a:lnTo>
                      <a:pt x="382" y="1334424"/>
                    </a:lnTo>
                    <a:lnTo>
                      <a:pt x="19432" y="1289972"/>
                    </a:lnTo>
                    <a:lnTo>
                      <a:pt x="82932" y="1239172"/>
                    </a:lnTo>
                    <a:lnTo>
                      <a:pt x="57532" y="1194720"/>
                    </a:lnTo>
                    <a:lnTo>
                      <a:pt x="82932" y="1112172"/>
                    </a:lnTo>
                    <a:lnTo>
                      <a:pt x="57532" y="1048672"/>
                    </a:lnTo>
                    <a:lnTo>
                      <a:pt x="32132" y="959772"/>
                    </a:lnTo>
                    <a:lnTo>
                      <a:pt x="82932" y="851824"/>
                    </a:lnTo>
                    <a:lnTo>
                      <a:pt x="165482" y="832772"/>
                    </a:lnTo>
                    <a:lnTo>
                      <a:pt x="165482" y="756572"/>
                    </a:lnTo>
                    <a:lnTo>
                      <a:pt x="222632" y="693072"/>
                    </a:lnTo>
                    <a:lnTo>
                      <a:pt x="324232" y="623224"/>
                    </a:lnTo>
                    <a:lnTo>
                      <a:pt x="400432" y="654972"/>
                    </a:lnTo>
                    <a:lnTo>
                      <a:pt x="457582" y="635920"/>
                    </a:lnTo>
                    <a:lnTo>
                      <a:pt x="470282" y="591472"/>
                    </a:lnTo>
                    <a:lnTo>
                      <a:pt x="495682" y="547024"/>
                    </a:lnTo>
                    <a:lnTo>
                      <a:pt x="571882" y="527972"/>
                    </a:lnTo>
                    <a:lnTo>
                      <a:pt x="660782" y="508920"/>
                    </a:lnTo>
                    <a:lnTo>
                      <a:pt x="705232" y="515272"/>
                    </a:lnTo>
                    <a:lnTo>
                      <a:pt x="825882" y="477172"/>
                    </a:lnTo>
                    <a:lnTo>
                      <a:pt x="870332" y="591472"/>
                    </a:lnTo>
                    <a:lnTo>
                      <a:pt x="959232" y="623224"/>
                    </a:lnTo>
                    <a:lnTo>
                      <a:pt x="1048132" y="623224"/>
                    </a:lnTo>
                    <a:lnTo>
                      <a:pt x="1092582" y="591472"/>
                    </a:lnTo>
                    <a:lnTo>
                      <a:pt x="1168782" y="477172"/>
                    </a:lnTo>
                    <a:lnTo>
                      <a:pt x="1264032" y="477172"/>
                    </a:lnTo>
                    <a:lnTo>
                      <a:pt x="1371982" y="464472"/>
                    </a:lnTo>
                    <a:lnTo>
                      <a:pt x="1422782" y="445424"/>
                    </a:lnTo>
                    <a:lnTo>
                      <a:pt x="1454532" y="375572"/>
                    </a:lnTo>
                    <a:lnTo>
                      <a:pt x="1486282" y="273972"/>
                    </a:lnTo>
                    <a:lnTo>
                      <a:pt x="1638682" y="261272"/>
                    </a:lnTo>
                    <a:lnTo>
                      <a:pt x="1708532" y="242224"/>
                    </a:lnTo>
                    <a:lnTo>
                      <a:pt x="1841882" y="223172"/>
                    </a:lnTo>
                    <a:lnTo>
                      <a:pt x="1930782" y="248572"/>
                    </a:lnTo>
                    <a:lnTo>
                      <a:pt x="1975232" y="261272"/>
                    </a:lnTo>
                    <a:lnTo>
                      <a:pt x="2026032" y="248572"/>
                    </a:lnTo>
                    <a:lnTo>
                      <a:pt x="2070482" y="267624"/>
                    </a:lnTo>
                    <a:lnTo>
                      <a:pt x="2089532" y="223172"/>
                    </a:lnTo>
                    <a:lnTo>
                      <a:pt x="2248282" y="299372"/>
                    </a:lnTo>
                    <a:lnTo>
                      <a:pt x="2305432" y="312072"/>
                    </a:lnTo>
                    <a:lnTo>
                      <a:pt x="2349882" y="267624"/>
                    </a:lnTo>
                    <a:lnTo>
                      <a:pt x="2343532" y="223172"/>
                    </a:lnTo>
                    <a:lnTo>
                      <a:pt x="2375282" y="140624"/>
                    </a:lnTo>
                    <a:lnTo>
                      <a:pt x="2502282" y="115224"/>
                    </a:lnTo>
                    <a:lnTo>
                      <a:pt x="2546732" y="70772"/>
                    </a:lnTo>
                    <a:lnTo>
                      <a:pt x="2635632" y="58072"/>
                    </a:lnTo>
                    <a:lnTo>
                      <a:pt x="2705482" y="58072"/>
                    </a:lnTo>
                    <a:lnTo>
                      <a:pt x="2756282" y="102520"/>
                    </a:lnTo>
                    <a:lnTo>
                      <a:pt x="2781682" y="58072"/>
                    </a:lnTo>
                    <a:lnTo>
                      <a:pt x="2781682" y="727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9CFE15DE-D81A-476C-9EF3-F97F2AEAD3E4}"/>
                  </a:ext>
                </a:extLst>
              </p:cNvPr>
              <p:cNvSpPr/>
              <p:nvPr/>
            </p:nvSpPr>
            <p:spPr>
              <a:xfrm>
                <a:off x="22606000" y="33267650"/>
                <a:ext cx="2676928" cy="1446502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DFDBAB09-D03C-42A5-9E79-8979FA5300EA}"/>
                  </a:ext>
                </a:extLst>
              </p:cNvPr>
              <p:cNvSpPr/>
              <p:nvPr/>
            </p:nvSpPr>
            <p:spPr>
              <a:xfrm>
                <a:off x="19814718" y="34251900"/>
                <a:ext cx="3606622" cy="1625600"/>
              </a:xfrm>
              <a:custGeom>
                <a:avLst/>
                <a:gdLst>
                  <a:gd name="connsiteX0" fmla="*/ 3606622 w 3606622"/>
                  <a:gd name="connsiteY0" fmla="*/ 1093892 h 1625600"/>
                  <a:gd name="connsiteX1" fmla="*/ 3606618 w 3606622"/>
                  <a:gd name="connsiteY1" fmla="*/ 1093896 h 1625600"/>
                  <a:gd name="connsiteX2" fmla="*/ 3540582 w 3606622"/>
                  <a:gd name="connsiteY2" fmla="*/ 1104900 h 1625600"/>
                  <a:gd name="connsiteX3" fmla="*/ 905332 w 3606622"/>
                  <a:gd name="connsiteY3" fmla="*/ 0 h 1625600"/>
                  <a:gd name="connsiteX4" fmla="*/ 994232 w 3606622"/>
                  <a:gd name="connsiteY4" fmla="*/ 69852 h 1625600"/>
                  <a:gd name="connsiteX5" fmla="*/ 1083132 w 3606622"/>
                  <a:gd name="connsiteY5" fmla="*/ 228600 h 1625600"/>
                  <a:gd name="connsiteX6" fmla="*/ 1165682 w 3606622"/>
                  <a:gd name="connsiteY6" fmla="*/ 311148 h 1625600"/>
                  <a:gd name="connsiteX7" fmla="*/ 1248232 w 3606622"/>
                  <a:gd name="connsiteY7" fmla="*/ 539748 h 1625600"/>
                  <a:gd name="connsiteX8" fmla="*/ 1248232 w 3606622"/>
                  <a:gd name="connsiteY8" fmla="*/ 590548 h 1625600"/>
                  <a:gd name="connsiteX9" fmla="*/ 1356182 w 3606622"/>
                  <a:gd name="connsiteY9" fmla="*/ 717548 h 1625600"/>
                  <a:gd name="connsiteX10" fmla="*/ 1419682 w 3606622"/>
                  <a:gd name="connsiteY10" fmla="*/ 717548 h 1625600"/>
                  <a:gd name="connsiteX11" fmla="*/ 1451432 w 3606622"/>
                  <a:gd name="connsiteY11" fmla="*/ 742948 h 1625600"/>
                  <a:gd name="connsiteX12" fmla="*/ 1502232 w 3606622"/>
                  <a:gd name="connsiteY12" fmla="*/ 755652 h 1625600"/>
                  <a:gd name="connsiteX13" fmla="*/ 1768932 w 3606622"/>
                  <a:gd name="connsiteY13" fmla="*/ 673100 h 1625600"/>
                  <a:gd name="connsiteX14" fmla="*/ 1889582 w 3606622"/>
                  <a:gd name="connsiteY14" fmla="*/ 590548 h 1625600"/>
                  <a:gd name="connsiteX15" fmla="*/ 1953082 w 3606622"/>
                  <a:gd name="connsiteY15" fmla="*/ 584200 h 1625600"/>
                  <a:gd name="connsiteX16" fmla="*/ 2067382 w 3606622"/>
                  <a:gd name="connsiteY16" fmla="*/ 571500 h 1625600"/>
                  <a:gd name="connsiteX17" fmla="*/ 2372182 w 3606622"/>
                  <a:gd name="connsiteY17" fmla="*/ 539748 h 1625600"/>
                  <a:gd name="connsiteX18" fmla="*/ 2613482 w 3606622"/>
                  <a:gd name="connsiteY18" fmla="*/ 609600 h 1625600"/>
                  <a:gd name="connsiteX19" fmla="*/ 2721432 w 3606622"/>
                  <a:gd name="connsiteY19" fmla="*/ 508000 h 1625600"/>
                  <a:gd name="connsiteX20" fmla="*/ 2797632 w 3606622"/>
                  <a:gd name="connsiteY20" fmla="*/ 412748 h 1625600"/>
                  <a:gd name="connsiteX21" fmla="*/ 2918282 w 3606622"/>
                  <a:gd name="connsiteY21" fmla="*/ 361948 h 1625600"/>
                  <a:gd name="connsiteX22" fmla="*/ 2924540 w 3606622"/>
                  <a:gd name="connsiteY22" fmla="*/ 360072 h 1625600"/>
                  <a:gd name="connsiteX23" fmla="*/ 2962732 w 3606622"/>
                  <a:gd name="connsiteY23" fmla="*/ 387348 h 1625600"/>
                  <a:gd name="connsiteX24" fmla="*/ 3013532 w 3606622"/>
                  <a:gd name="connsiteY24" fmla="*/ 393700 h 1625600"/>
                  <a:gd name="connsiteX25" fmla="*/ 3026232 w 3606622"/>
                  <a:gd name="connsiteY25" fmla="*/ 419100 h 1625600"/>
                  <a:gd name="connsiteX26" fmla="*/ 3102432 w 3606622"/>
                  <a:gd name="connsiteY26" fmla="*/ 393700 h 1625600"/>
                  <a:gd name="connsiteX27" fmla="*/ 3173268 w 3606622"/>
                  <a:gd name="connsiteY27" fmla="*/ 462252 h 1625600"/>
                  <a:gd name="connsiteX28" fmla="*/ 3127832 w 3606622"/>
                  <a:gd name="connsiteY28" fmla="*/ 558800 h 1625600"/>
                  <a:gd name="connsiteX29" fmla="*/ 3153232 w 3606622"/>
                  <a:gd name="connsiteY29" fmla="*/ 647700 h 1625600"/>
                  <a:gd name="connsiteX30" fmla="*/ 3178632 w 3606622"/>
                  <a:gd name="connsiteY30" fmla="*/ 711200 h 1625600"/>
                  <a:gd name="connsiteX31" fmla="*/ 3153232 w 3606622"/>
                  <a:gd name="connsiteY31" fmla="*/ 793748 h 1625600"/>
                  <a:gd name="connsiteX32" fmla="*/ 3178632 w 3606622"/>
                  <a:gd name="connsiteY32" fmla="*/ 838200 h 1625600"/>
                  <a:gd name="connsiteX33" fmla="*/ 3115132 w 3606622"/>
                  <a:gd name="connsiteY33" fmla="*/ 889000 h 1625600"/>
                  <a:gd name="connsiteX34" fmla="*/ 3096082 w 3606622"/>
                  <a:gd name="connsiteY34" fmla="*/ 933452 h 1625600"/>
                  <a:gd name="connsiteX35" fmla="*/ 3095700 w 3606622"/>
                  <a:gd name="connsiteY35" fmla="*/ 935628 h 1625600"/>
                  <a:gd name="connsiteX36" fmla="*/ 3089732 w 3606622"/>
                  <a:gd name="connsiteY36" fmla="*/ 927100 h 1625600"/>
                  <a:gd name="connsiteX37" fmla="*/ 3013532 w 3606622"/>
                  <a:gd name="connsiteY37" fmla="*/ 958852 h 1625600"/>
                  <a:gd name="connsiteX38" fmla="*/ 2924632 w 3606622"/>
                  <a:gd name="connsiteY38" fmla="*/ 939800 h 1625600"/>
                  <a:gd name="connsiteX39" fmla="*/ 2848432 w 3606622"/>
                  <a:gd name="connsiteY39" fmla="*/ 984252 h 1625600"/>
                  <a:gd name="connsiteX40" fmla="*/ 2734132 w 3606622"/>
                  <a:gd name="connsiteY40" fmla="*/ 933452 h 1625600"/>
                  <a:gd name="connsiteX41" fmla="*/ 2600782 w 3606622"/>
                  <a:gd name="connsiteY41" fmla="*/ 1117600 h 1625600"/>
                  <a:gd name="connsiteX42" fmla="*/ 2403932 w 3606622"/>
                  <a:gd name="connsiteY42" fmla="*/ 1104900 h 1625600"/>
                  <a:gd name="connsiteX43" fmla="*/ 2315032 w 3606622"/>
                  <a:gd name="connsiteY43" fmla="*/ 1073148 h 1625600"/>
                  <a:gd name="connsiteX44" fmla="*/ 2276932 w 3606622"/>
                  <a:gd name="connsiteY44" fmla="*/ 1117600 h 1625600"/>
                  <a:gd name="connsiteX45" fmla="*/ 2181682 w 3606622"/>
                  <a:gd name="connsiteY45" fmla="*/ 1092200 h 1625600"/>
                  <a:gd name="connsiteX46" fmla="*/ 2080082 w 3606622"/>
                  <a:gd name="connsiteY46" fmla="*/ 1168400 h 1625600"/>
                  <a:gd name="connsiteX47" fmla="*/ 1934032 w 3606622"/>
                  <a:gd name="connsiteY47" fmla="*/ 1130300 h 1625600"/>
                  <a:gd name="connsiteX48" fmla="*/ 1845132 w 3606622"/>
                  <a:gd name="connsiteY48" fmla="*/ 1263652 h 1625600"/>
                  <a:gd name="connsiteX49" fmla="*/ 1749882 w 3606622"/>
                  <a:gd name="connsiteY49" fmla="*/ 1301748 h 1625600"/>
                  <a:gd name="connsiteX50" fmla="*/ 1673682 w 3606622"/>
                  <a:gd name="connsiteY50" fmla="*/ 1263652 h 1625600"/>
                  <a:gd name="connsiteX51" fmla="*/ 1572082 w 3606622"/>
                  <a:gd name="connsiteY51" fmla="*/ 1416052 h 1625600"/>
                  <a:gd name="connsiteX52" fmla="*/ 1559382 w 3606622"/>
                  <a:gd name="connsiteY52" fmla="*/ 1466852 h 1625600"/>
                  <a:gd name="connsiteX53" fmla="*/ 1514932 w 3606622"/>
                  <a:gd name="connsiteY53" fmla="*/ 1524000 h 1625600"/>
                  <a:gd name="connsiteX54" fmla="*/ 1514932 w 3606622"/>
                  <a:gd name="connsiteY54" fmla="*/ 1593852 h 1625600"/>
                  <a:gd name="connsiteX55" fmla="*/ 1451432 w 3606622"/>
                  <a:gd name="connsiteY55" fmla="*/ 1619252 h 1625600"/>
                  <a:gd name="connsiteX56" fmla="*/ 1450944 w 3606622"/>
                  <a:gd name="connsiteY56" fmla="*/ 1625600 h 1625600"/>
                  <a:gd name="connsiteX57" fmla="*/ 0 w 3606622"/>
                  <a:gd name="connsiteY57" fmla="*/ 1625600 h 1625600"/>
                  <a:gd name="connsiteX58" fmla="*/ 29032 w 3606622"/>
                  <a:gd name="connsiteY58" fmla="*/ 1606548 h 1625600"/>
                  <a:gd name="connsiteX59" fmla="*/ 105232 w 3606622"/>
                  <a:gd name="connsiteY59" fmla="*/ 1447800 h 1625600"/>
                  <a:gd name="connsiteX60" fmla="*/ 149682 w 3606622"/>
                  <a:gd name="connsiteY60" fmla="*/ 1377948 h 1625600"/>
                  <a:gd name="connsiteX61" fmla="*/ 111582 w 3606622"/>
                  <a:gd name="connsiteY61" fmla="*/ 1168400 h 1625600"/>
                  <a:gd name="connsiteX62" fmla="*/ 156032 w 3606622"/>
                  <a:gd name="connsiteY62" fmla="*/ 1054100 h 1625600"/>
                  <a:gd name="connsiteX63" fmla="*/ 136982 w 3606622"/>
                  <a:gd name="connsiteY63" fmla="*/ 984252 h 1625600"/>
                  <a:gd name="connsiteX64" fmla="*/ 187782 w 3606622"/>
                  <a:gd name="connsiteY64" fmla="*/ 838200 h 1625600"/>
                  <a:gd name="connsiteX65" fmla="*/ 257632 w 3606622"/>
                  <a:gd name="connsiteY65" fmla="*/ 850900 h 1625600"/>
                  <a:gd name="connsiteX66" fmla="*/ 308432 w 3606622"/>
                  <a:gd name="connsiteY66" fmla="*/ 831852 h 1625600"/>
                  <a:gd name="connsiteX67" fmla="*/ 346532 w 3606622"/>
                  <a:gd name="connsiteY67" fmla="*/ 723900 h 1625600"/>
                  <a:gd name="connsiteX68" fmla="*/ 371932 w 3606622"/>
                  <a:gd name="connsiteY68" fmla="*/ 488948 h 1625600"/>
                  <a:gd name="connsiteX69" fmla="*/ 517982 w 3606622"/>
                  <a:gd name="connsiteY69" fmla="*/ 387348 h 1625600"/>
                  <a:gd name="connsiteX70" fmla="*/ 568782 w 3606622"/>
                  <a:gd name="connsiteY70" fmla="*/ 317500 h 1625600"/>
                  <a:gd name="connsiteX71" fmla="*/ 752932 w 3606622"/>
                  <a:gd name="connsiteY71" fmla="*/ 273052 h 1625600"/>
                  <a:gd name="connsiteX72" fmla="*/ 791032 w 3606622"/>
                  <a:gd name="connsiteY72" fmla="*/ 273052 h 1625600"/>
                  <a:gd name="connsiteX73" fmla="*/ 816432 w 3606622"/>
                  <a:gd name="connsiteY73" fmla="*/ 260348 h 1625600"/>
                  <a:gd name="connsiteX74" fmla="*/ 835482 w 3606622"/>
                  <a:gd name="connsiteY74" fmla="*/ 139700 h 1625600"/>
                  <a:gd name="connsiteX75" fmla="*/ 822782 w 3606622"/>
                  <a:gd name="connsiteY75" fmla="*/ 57148 h 162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606622" h="1625600">
                    <a:moveTo>
                      <a:pt x="3606622" y="1093892"/>
                    </a:moveTo>
                    <a:lnTo>
                      <a:pt x="3606618" y="1093896"/>
                    </a:lnTo>
                    <a:lnTo>
                      <a:pt x="3540582" y="1104900"/>
                    </a:lnTo>
                    <a:close/>
                    <a:moveTo>
                      <a:pt x="905332" y="0"/>
                    </a:moveTo>
                    <a:lnTo>
                      <a:pt x="994232" y="69852"/>
                    </a:lnTo>
                    <a:lnTo>
                      <a:pt x="1083132" y="228600"/>
                    </a:lnTo>
                    <a:lnTo>
                      <a:pt x="1165682" y="311148"/>
                    </a:lnTo>
                    <a:lnTo>
                      <a:pt x="1248232" y="539748"/>
                    </a:lnTo>
                    <a:lnTo>
                      <a:pt x="1248232" y="590548"/>
                    </a:lnTo>
                    <a:lnTo>
                      <a:pt x="1356182" y="717548"/>
                    </a:lnTo>
                    <a:lnTo>
                      <a:pt x="1419682" y="717548"/>
                    </a:lnTo>
                    <a:lnTo>
                      <a:pt x="1451432" y="742948"/>
                    </a:lnTo>
                    <a:lnTo>
                      <a:pt x="1502232" y="755652"/>
                    </a:lnTo>
                    <a:lnTo>
                      <a:pt x="1768932" y="673100"/>
                    </a:lnTo>
                    <a:lnTo>
                      <a:pt x="1889582" y="590548"/>
                    </a:lnTo>
                    <a:lnTo>
                      <a:pt x="1953082" y="584200"/>
                    </a:lnTo>
                    <a:lnTo>
                      <a:pt x="2067382" y="571500"/>
                    </a:lnTo>
                    <a:lnTo>
                      <a:pt x="2372182" y="539748"/>
                    </a:lnTo>
                    <a:lnTo>
                      <a:pt x="2613482" y="609600"/>
                    </a:lnTo>
                    <a:lnTo>
                      <a:pt x="2721432" y="508000"/>
                    </a:lnTo>
                    <a:lnTo>
                      <a:pt x="2797632" y="412748"/>
                    </a:lnTo>
                    <a:lnTo>
                      <a:pt x="2918282" y="361948"/>
                    </a:lnTo>
                    <a:lnTo>
                      <a:pt x="2924540" y="360072"/>
                    </a:lnTo>
                    <a:lnTo>
                      <a:pt x="2962732" y="387348"/>
                    </a:lnTo>
                    <a:lnTo>
                      <a:pt x="3013532" y="393700"/>
                    </a:lnTo>
                    <a:lnTo>
                      <a:pt x="3026232" y="419100"/>
                    </a:lnTo>
                    <a:lnTo>
                      <a:pt x="3102432" y="393700"/>
                    </a:lnTo>
                    <a:lnTo>
                      <a:pt x="3173268" y="462252"/>
                    </a:lnTo>
                    <a:lnTo>
                      <a:pt x="3127832" y="558800"/>
                    </a:lnTo>
                    <a:lnTo>
                      <a:pt x="3153232" y="647700"/>
                    </a:lnTo>
                    <a:lnTo>
                      <a:pt x="3178632" y="711200"/>
                    </a:lnTo>
                    <a:lnTo>
                      <a:pt x="3153232" y="793748"/>
                    </a:lnTo>
                    <a:lnTo>
                      <a:pt x="3178632" y="838200"/>
                    </a:lnTo>
                    <a:lnTo>
                      <a:pt x="3115132" y="889000"/>
                    </a:lnTo>
                    <a:lnTo>
                      <a:pt x="3096082" y="933452"/>
                    </a:lnTo>
                    <a:lnTo>
                      <a:pt x="3095700" y="935628"/>
                    </a:lnTo>
                    <a:lnTo>
                      <a:pt x="3089732" y="927100"/>
                    </a:lnTo>
                    <a:lnTo>
                      <a:pt x="3013532" y="958852"/>
                    </a:lnTo>
                    <a:lnTo>
                      <a:pt x="2924632" y="939800"/>
                    </a:lnTo>
                    <a:lnTo>
                      <a:pt x="2848432" y="984252"/>
                    </a:lnTo>
                    <a:lnTo>
                      <a:pt x="2734132" y="933452"/>
                    </a:lnTo>
                    <a:lnTo>
                      <a:pt x="2600782" y="1117600"/>
                    </a:lnTo>
                    <a:lnTo>
                      <a:pt x="2403932" y="1104900"/>
                    </a:lnTo>
                    <a:lnTo>
                      <a:pt x="2315032" y="1073148"/>
                    </a:lnTo>
                    <a:lnTo>
                      <a:pt x="2276932" y="1117600"/>
                    </a:lnTo>
                    <a:lnTo>
                      <a:pt x="2181682" y="1092200"/>
                    </a:lnTo>
                    <a:lnTo>
                      <a:pt x="2080082" y="1168400"/>
                    </a:lnTo>
                    <a:lnTo>
                      <a:pt x="1934032" y="1130300"/>
                    </a:lnTo>
                    <a:lnTo>
                      <a:pt x="1845132" y="1263652"/>
                    </a:lnTo>
                    <a:lnTo>
                      <a:pt x="1749882" y="1301748"/>
                    </a:lnTo>
                    <a:lnTo>
                      <a:pt x="1673682" y="1263652"/>
                    </a:lnTo>
                    <a:lnTo>
                      <a:pt x="1572082" y="1416052"/>
                    </a:lnTo>
                    <a:lnTo>
                      <a:pt x="1559382" y="1466852"/>
                    </a:lnTo>
                    <a:lnTo>
                      <a:pt x="1514932" y="1524000"/>
                    </a:lnTo>
                    <a:lnTo>
                      <a:pt x="1514932" y="1593852"/>
                    </a:lnTo>
                    <a:lnTo>
                      <a:pt x="1451432" y="1619252"/>
                    </a:lnTo>
                    <a:lnTo>
                      <a:pt x="1450944" y="1625600"/>
                    </a:lnTo>
                    <a:lnTo>
                      <a:pt x="0" y="1625600"/>
                    </a:lnTo>
                    <a:lnTo>
                      <a:pt x="29032" y="1606548"/>
                    </a:lnTo>
                    <a:lnTo>
                      <a:pt x="105232" y="1447800"/>
                    </a:lnTo>
                    <a:lnTo>
                      <a:pt x="149682" y="1377948"/>
                    </a:lnTo>
                    <a:lnTo>
                      <a:pt x="111582" y="1168400"/>
                    </a:lnTo>
                    <a:lnTo>
                      <a:pt x="156032" y="1054100"/>
                    </a:lnTo>
                    <a:lnTo>
                      <a:pt x="136982" y="984252"/>
                    </a:lnTo>
                    <a:lnTo>
                      <a:pt x="187782" y="838200"/>
                    </a:lnTo>
                    <a:lnTo>
                      <a:pt x="257632" y="850900"/>
                    </a:lnTo>
                    <a:lnTo>
                      <a:pt x="308432" y="831852"/>
                    </a:lnTo>
                    <a:lnTo>
                      <a:pt x="346532" y="723900"/>
                    </a:lnTo>
                    <a:lnTo>
                      <a:pt x="371932" y="488948"/>
                    </a:lnTo>
                    <a:lnTo>
                      <a:pt x="517982" y="387348"/>
                    </a:lnTo>
                    <a:lnTo>
                      <a:pt x="568782" y="317500"/>
                    </a:lnTo>
                    <a:lnTo>
                      <a:pt x="752932" y="273052"/>
                    </a:lnTo>
                    <a:lnTo>
                      <a:pt x="791032" y="273052"/>
                    </a:lnTo>
                    <a:lnTo>
                      <a:pt x="816432" y="260348"/>
                    </a:lnTo>
                    <a:lnTo>
                      <a:pt x="835482" y="139700"/>
                    </a:lnTo>
                    <a:lnTo>
                      <a:pt x="822782" y="5714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5A889D00-5F70-4204-ACD5-484C4431CDF9}"/>
                  </a:ext>
                </a:extLst>
              </p:cNvPr>
              <p:cNvSpPr/>
              <p:nvPr/>
            </p:nvSpPr>
            <p:spPr>
              <a:xfrm>
                <a:off x="21265662" y="35179000"/>
                <a:ext cx="2870688" cy="698500"/>
              </a:xfrm>
              <a:custGeom>
                <a:avLst/>
                <a:gdLst>
                  <a:gd name="connsiteX0" fmla="*/ 1638788 w 2870688"/>
                  <a:gd name="connsiteY0" fmla="*/ 0 h 698500"/>
                  <a:gd name="connsiteX1" fmla="*/ 1683238 w 2870688"/>
                  <a:gd name="connsiteY1" fmla="*/ 63500 h 698500"/>
                  <a:gd name="connsiteX2" fmla="*/ 1734038 w 2870688"/>
                  <a:gd name="connsiteY2" fmla="*/ 120648 h 698500"/>
                  <a:gd name="connsiteX3" fmla="*/ 1835638 w 2870688"/>
                  <a:gd name="connsiteY3" fmla="*/ 133352 h 698500"/>
                  <a:gd name="connsiteX4" fmla="*/ 1949938 w 2870688"/>
                  <a:gd name="connsiteY4" fmla="*/ 171448 h 698500"/>
                  <a:gd name="connsiteX5" fmla="*/ 2032488 w 2870688"/>
                  <a:gd name="connsiteY5" fmla="*/ 171448 h 698500"/>
                  <a:gd name="connsiteX6" fmla="*/ 2089638 w 2870688"/>
                  <a:gd name="connsiteY6" fmla="*/ 177800 h 698500"/>
                  <a:gd name="connsiteX7" fmla="*/ 2165838 w 2870688"/>
                  <a:gd name="connsiteY7" fmla="*/ 165100 h 698500"/>
                  <a:gd name="connsiteX8" fmla="*/ 2299188 w 2870688"/>
                  <a:gd name="connsiteY8" fmla="*/ 292100 h 698500"/>
                  <a:gd name="connsiteX9" fmla="*/ 2470638 w 2870688"/>
                  <a:gd name="connsiteY9" fmla="*/ 323848 h 698500"/>
                  <a:gd name="connsiteX10" fmla="*/ 2546838 w 2870688"/>
                  <a:gd name="connsiteY10" fmla="*/ 247648 h 698500"/>
                  <a:gd name="connsiteX11" fmla="*/ 2553188 w 2870688"/>
                  <a:gd name="connsiteY11" fmla="*/ 190500 h 698500"/>
                  <a:gd name="connsiteX12" fmla="*/ 2629388 w 2870688"/>
                  <a:gd name="connsiteY12" fmla="*/ 165100 h 698500"/>
                  <a:gd name="connsiteX13" fmla="*/ 2661138 w 2870688"/>
                  <a:gd name="connsiteY13" fmla="*/ 228600 h 698500"/>
                  <a:gd name="connsiteX14" fmla="*/ 2705588 w 2870688"/>
                  <a:gd name="connsiteY14" fmla="*/ 222248 h 698500"/>
                  <a:gd name="connsiteX15" fmla="*/ 2775438 w 2870688"/>
                  <a:gd name="connsiteY15" fmla="*/ 209552 h 698500"/>
                  <a:gd name="connsiteX16" fmla="*/ 2775438 w 2870688"/>
                  <a:gd name="connsiteY16" fmla="*/ 304800 h 698500"/>
                  <a:gd name="connsiteX17" fmla="*/ 2832588 w 2870688"/>
                  <a:gd name="connsiteY17" fmla="*/ 349248 h 698500"/>
                  <a:gd name="connsiteX18" fmla="*/ 2870688 w 2870688"/>
                  <a:gd name="connsiteY18" fmla="*/ 615952 h 698500"/>
                  <a:gd name="connsiteX19" fmla="*/ 2847102 w 2870688"/>
                  <a:gd name="connsiteY19" fmla="*/ 698500 h 698500"/>
                  <a:gd name="connsiteX20" fmla="*/ 0 w 2870688"/>
                  <a:gd name="connsiteY20" fmla="*/ 698500 h 698500"/>
                  <a:gd name="connsiteX21" fmla="*/ 488 w 2870688"/>
                  <a:gd name="connsiteY21" fmla="*/ 692152 h 698500"/>
                  <a:gd name="connsiteX22" fmla="*/ 63988 w 2870688"/>
                  <a:gd name="connsiteY22" fmla="*/ 666752 h 698500"/>
                  <a:gd name="connsiteX23" fmla="*/ 63988 w 2870688"/>
                  <a:gd name="connsiteY23" fmla="*/ 596900 h 698500"/>
                  <a:gd name="connsiteX24" fmla="*/ 108438 w 2870688"/>
                  <a:gd name="connsiteY24" fmla="*/ 539752 h 698500"/>
                  <a:gd name="connsiteX25" fmla="*/ 121138 w 2870688"/>
                  <a:gd name="connsiteY25" fmla="*/ 488952 h 698500"/>
                  <a:gd name="connsiteX26" fmla="*/ 222738 w 2870688"/>
                  <a:gd name="connsiteY26" fmla="*/ 336552 h 698500"/>
                  <a:gd name="connsiteX27" fmla="*/ 298938 w 2870688"/>
                  <a:gd name="connsiteY27" fmla="*/ 374648 h 698500"/>
                  <a:gd name="connsiteX28" fmla="*/ 394188 w 2870688"/>
                  <a:gd name="connsiteY28" fmla="*/ 336552 h 698500"/>
                  <a:gd name="connsiteX29" fmla="*/ 483088 w 2870688"/>
                  <a:gd name="connsiteY29" fmla="*/ 203200 h 698500"/>
                  <a:gd name="connsiteX30" fmla="*/ 629138 w 2870688"/>
                  <a:gd name="connsiteY30" fmla="*/ 241300 h 698500"/>
                  <a:gd name="connsiteX31" fmla="*/ 730738 w 2870688"/>
                  <a:gd name="connsiteY31" fmla="*/ 165100 h 698500"/>
                  <a:gd name="connsiteX32" fmla="*/ 825988 w 2870688"/>
                  <a:gd name="connsiteY32" fmla="*/ 190500 h 698500"/>
                  <a:gd name="connsiteX33" fmla="*/ 864088 w 2870688"/>
                  <a:gd name="connsiteY33" fmla="*/ 146048 h 698500"/>
                  <a:gd name="connsiteX34" fmla="*/ 952988 w 2870688"/>
                  <a:gd name="connsiteY34" fmla="*/ 177800 h 698500"/>
                  <a:gd name="connsiteX35" fmla="*/ 1149838 w 2870688"/>
                  <a:gd name="connsiteY35" fmla="*/ 190500 h 698500"/>
                  <a:gd name="connsiteX36" fmla="*/ 1283188 w 2870688"/>
                  <a:gd name="connsiteY36" fmla="*/ 6352 h 698500"/>
                  <a:gd name="connsiteX37" fmla="*/ 1397488 w 2870688"/>
                  <a:gd name="connsiteY37" fmla="*/ 57152 h 698500"/>
                  <a:gd name="connsiteX38" fmla="*/ 1473688 w 2870688"/>
                  <a:gd name="connsiteY38" fmla="*/ 12700 h 698500"/>
                  <a:gd name="connsiteX39" fmla="*/ 1562588 w 2870688"/>
                  <a:gd name="connsiteY39" fmla="*/ 31752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70688" h="698500">
                    <a:moveTo>
                      <a:pt x="1638788" y="0"/>
                    </a:moveTo>
                    <a:lnTo>
                      <a:pt x="1683238" y="63500"/>
                    </a:lnTo>
                    <a:lnTo>
                      <a:pt x="1734038" y="120648"/>
                    </a:lnTo>
                    <a:lnTo>
                      <a:pt x="1835638" y="133352"/>
                    </a:lnTo>
                    <a:lnTo>
                      <a:pt x="1949938" y="171448"/>
                    </a:lnTo>
                    <a:lnTo>
                      <a:pt x="2032488" y="171448"/>
                    </a:lnTo>
                    <a:lnTo>
                      <a:pt x="2089638" y="177800"/>
                    </a:lnTo>
                    <a:lnTo>
                      <a:pt x="2165838" y="165100"/>
                    </a:lnTo>
                    <a:lnTo>
                      <a:pt x="2299188" y="292100"/>
                    </a:lnTo>
                    <a:lnTo>
                      <a:pt x="2470638" y="323848"/>
                    </a:lnTo>
                    <a:lnTo>
                      <a:pt x="2546838" y="247648"/>
                    </a:lnTo>
                    <a:lnTo>
                      <a:pt x="2553188" y="190500"/>
                    </a:lnTo>
                    <a:lnTo>
                      <a:pt x="2629388" y="165100"/>
                    </a:lnTo>
                    <a:lnTo>
                      <a:pt x="2661138" y="228600"/>
                    </a:lnTo>
                    <a:lnTo>
                      <a:pt x="2705588" y="222248"/>
                    </a:lnTo>
                    <a:lnTo>
                      <a:pt x="2775438" y="209552"/>
                    </a:lnTo>
                    <a:lnTo>
                      <a:pt x="2775438" y="304800"/>
                    </a:lnTo>
                    <a:lnTo>
                      <a:pt x="2832588" y="349248"/>
                    </a:lnTo>
                    <a:lnTo>
                      <a:pt x="2870688" y="615952"/>
                    </a:lnTo>
                    <a:lnTo>
                      <a:pt x="2847102" y="698500"/>
                    </a:lnTo>
                    <a:lnTo>
                      <a:pt x="0" y="698500"/>
                    </a:lnTo>
                    <a:lnTo>
                      <a:pt x="488" y="692152"/>
                    </a:lnTo>
                    <a:lnTo>
                      <a:pt x="63988" y="666752"/>
                    </a:lnTo>
                    <a:lnTo>
                      <a:pt x="63988" y="596900"/>
                    </a:lnTo>
                    <a:lnTo>
                      <a:pt x="108438" y="539752"/>
                    </a:lnTo>
                    <a:lnTo>
                      <a:pt x="121138" y="488952"/>
                    </a:lnTo>
                    <a:lnTo>
                      <a:pt x="222738" y="336552"/>
                    </a:lnTo>
                    <a:lnTo>
                      <a:pt x="298938" y="374648"/>
                    </a:lnTo>
                    <a:lnTo>
                      <a:pt x="394188" y="336552"/>
                    </a:lnTo>
                    <a:lnTo>
                      <a:pt x="483088" y="203200"/>
                    </a:lnTo>
                    <a:lnTo>
                      <a:pt x="629138" y="241300"/>
                    </a:lnTo>
                    <a:lnTo>
                      <a:pt x="730738" y="165100"/>
                    </a:lnTo>
                    <a:lnTo>
                      <a:pt x="825988" y="190500"/>
                    </a:lnTo>
                    <a:lnTo>
                      <a:pt x="864088" y="146048"/>
                    </a:lnTo>
                    <a:lnTo>
                      <a:pt x="952988" y="177800"/>
                    </a:lnTo>
                    <a:lnTo>
                      <a:pt x="1149838" y="190500"/>
                    </a:lnTo>
                    <a:lnTo>
                      <a:pt x="1283188" y="6352"/>
                    </a:lnTo>
                    <a:lnTo>
                      <a:pt x="1397488" y="57152"/>
                    </a:lnTo>
                    <a:lnTo>
                      <a:pt x="1473688" y="12700"/>
                    </a:lnTo>
                    <a:lnTo>
                      <a:pt x="1562588" y="3175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8" name="正方形/長方形 607">
              <a:extLst>
                <a:ext uri="{FF2B5EF4-FFF2-40B4-BE49-F238E27FC236}">
                  <a16:creationId xmlns:a16="http://schemas.microsoft.com/office/drawing/2014/main" id="{103F61B9-B134-4B2D-BAF2-4C7D78F6B6B8}"/>
                </a:ext>
              </a:extLst>
            </p:cNvPr>
            <p:cNvSpPr/>
            <p:nvPr/>
          </p:nvSpPr>
          <p:spPr>
            <a:xfrm>
              <a:off x="14231898" y="35160416"/>
              <a:ext cx="371832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岡</a:t>
              </a:r>
            </a:p>
          </p:txBody>
        </p:sp>
        <p:sp>
          <p:nvSpPr>
            <p:cNvPr id="609" name="正方形/長方形 608">
              <a:extLst>
                <a:ext uri="{FF2B5EF4-FFF2-40B4-BE49-F238E27FC236}">
                  <a16:creationId xmlns:a16="http://schemas.microsoft.com/office/drawing/2014/main" id="{3CDB2134-CEAC-4F43-829D-44FC5043FAFF}"/>
                </a:ext>
              </a:extLst>
            </p:cNvPr>
            <p:cNvSpPr/>
            <p:nvPr/>
          </p:nvSpPr>
          <p:spPr>
            <a:xfrm>
              <a:off x="25202848" y="30756448"/>
              <a:ext cx="210865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兵　庫</a:t>
              </a:r>
            </a:p>
          </p:txBody>
        </p:sp>
        <p:sp>
          <p:nvSpPr>
            <p:cNvPr id="610" name="正方形/長方形 609">
              <a:extLst>
                <a:ext uri="{FF2B5EF4-FFF2-40B4-BE49-F238E27FC236}">
                  <a16:creationId xmlns:a16="http://schemas.microsoft.com/office/drawing/2014/main" id="{ACDA7C34-A304-4079-9BA2-97A57553553B}"/>
                </a:ext>
              </a:extLst>
            </p:cNvPr>
            <p:cNvSpPr/>
            <p:nvPr/>
          </p:nvSpPr>
          <p:spPr>
            <a:xfrm>
              <a:off x="23399496" y="3377010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　川</a:t>
              </a:r>
            </a:p>
          </p:txBody>
        </p:sp>
        <p:sp>
          <p:nvSpPr>
            <p:cNvPr id="611" name="正方形/長方形 610">
              <a:extLst>
                <a:ext uri="{FF2B5EF4-FFF2-40B4-BE49-F238E27FC236}">
                  <a16:creationId xmlns:a16="http://schemas.microsoft.com/office/drawing/2014/main" id="{A0D583F6-D106-47A7-B0C5-E55575A1C85D}"/>
                </a:ext>
              </a:extLst>
            </p:cNvPr>
            <p:cNvSpPr/>
            <p:nvPr/>
          </p:nvSpPr>
          <p:spPr>
            <a:xfrm>
              <a:off x="20415250" y="3520026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媛</a:t>
              </a:r>
            </a:p>
          </p:txBody>
        </p: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70AB304A-A82A-47E7-8E80-9DE5BA376821}"/>
                </a:ext>
              </a:extLst>
            </p:cNvPr>
            <p:cNvGrpSpPr/>
            <p:nvPr/>
          </p:nvGrpSpPr>
          <p:grpSpPr>
            <a:xfrm>
              <a:off x="14333220" y="32240220"/>
              <a:ext cx="4902517" cy="3366611"/>
              <a:chOff x="14333220" y="32240220"/>
              <a:chExt cx="4902517" cy="3366611"/>
            </a:xfrm>
          </p:grpSpPr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3594961F-C4BF-4DC1-967B-D3C74655364B}"/>
                  </a:ext>
                </a:extLst>
              </p:cNvPr>
              <p:cNvGrpSpPr/>
              <p:nvPr/>
            </p:nvGrpSpPr>
            <p:grpSpPr>
              <a:xfrm>
                <a:off x="14333220" y="32240220"/>
                <a:ext cx="4267200" cy="3357086"/>
                <a:chOff x="14333220" y="32240220"/>
                <a:chExt cx="4267200" cy="3357086"/>
              </a:xfrm>
            </p:grpSpPr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26D08797-A6A0-4482-AF18-D551612C44E7}"/>
                    </a:ext>
                  </a:extLst>
                </p:cNvPr>
                <p:cNvGrpSpPr/>
                <p:nvPr/>
              </p:nvGrpSpPr>
              <p:grpSpPr>
                <a:xfrm>
                  <a:off x="14333220" y="32240220"/>
                  <a:ext cx="4267200" cy="3357086"/>
                  <a:chOff x="14333220" y="32240220"/>
                  <a:chExt cx="4267200" cy="3357086"/>
                </a:xfrm>
              </p:grpSpPr>
              <p:grpSp>
                <p:nvGrpSpPr>
                  <p:cNvPr id="617" name="グループ化 616">
                    <a:extLst>
                      <a:ext uri="{FF2B5EF4-FFF2-40B4-BE49-F238E27FC236}">
                        <a16:creationId xmlns:a16="http://schemas.microsoft.com/office/drawing/2014/main" id="{2515326F-34E0-4590-8B1B-F0E03F2AE360}"/>
                      </a:ext>
                    </a:extLst>
                  </p:cNvPr>
                  <p:cNvGrpSpPr/>
                  <p:nvPr/>
                </p:nvGrpSpPr>
                <p:grpSpPr>
                  <a:xfrm>
                    <a:off x="14333220" y="32240220"/>
                    <a:ext cx="4267200" cy="3357086"/>
                    <a:chOff x="14333220" y="32240220"/>
                    <a:chExt cx="4267200" cy="3357086"/>
                  </a:xfrm>
                </p:grpSpPr>
                <p:sp>
                  <p:nvSpPr>
                    <p:cNvPr id="619" name="フリーフォーム: 図形 618">
                      <a:extLst>
                        <a:ext uri="{FF2B5EF4-FFF2-40B4-BE49-F238E27FC236}">
                          <a16:creationId xmlns:a16="http://schemas.microsoft.com/office/drawing/2014/main" id="{876C56AF-AFD5-4F11-8174-8046B5703B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58460" y="35273828"/>
                      <a:ext cx="97250" cy="121072"/>
                    </a:xfrm>
                    <a:custGeom>
                      <a:avLst/>
                      <a:gdLst>
                        <a:gd name="connsiteX0" fmla="*/ 5532 w 97250"/>
                        <a:gd name="connsiteY0" fmla="*/ 0 h 121072"/>
                        <a:gd name="connsiteX1" fmla="*/ 53340 w 97250"/>
                        <a:gd name="connsiteY1" fmla="*/ 9152 h 121072"/>
                        <a:gd name="connsiteX2" fmla="*/ 70008 w 97250"/>
                        <a:gd name="connsiteY2" fmla="*/ 52016 h 121072"/>
                        <a:gd name="connsiteX3" fmla="*/ 97250 w 97250"/>
                        <a:gd name="connsiteY3" fmla="*/ 101960 h 121072"/>
                        <a:gd name="connsiteX4" fmla="*/ 68580 w 97250"/>
                        <a:gd name="connsiteY4" fmla="*/ 121072 h 121072"/>
                        <a:gd name="connsiteX5" fmla="*/ 0 w 97250"/>
                        <a:gd name="connsiteY5" fmla="*/ 82972 h 121072"/>
                        <a:gd name="connsiteX6" fmla="*/ 5532 w 97250"/>
                        <a:gd name="connsiteY6" fmla="*/ 0 h 121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7250" h="121072">
                          <a:moveTo>
                            <a:pt x="5532" y="0"/>
                          </a:moveTo>
                          <a:lnTo>
                            <a:pt x="53340" y="9152"/>
                          </a:lnTo>
                          <a:lnTo>
                            <a:pt x="70008" y="52016"/>
                          </a:lnTo>
                          <a:lnTo>
                            <a:pt x="97250" y="101960"/>
                          </a:lnTo>
                          <a:lnTo>
                            <a:pt x="68580" y="121072"/>
                          </a:lnTo>
                          <a:lnTo>
                            <a:pt x="0" y="82972"/>
                          </a:lnTo>
                          <a:lnTo>
                            <a:pt x="553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0" name="フリーフォーム: 図形 619">
                      <a:extLst>
                        <a:ext uri="{FF2B5EF4-FFF2-40B4-BE49-F238E27FC236}">
                          <a16:creationId xmlns:a16="http://schemas.microsoft.com/office/drawing/2014/main" id="{78E469CD-2130-4736-B6BB-0E02B69D23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39160" y="32499300"/>
                      <a:ext cx="601028" cy="481012"/>
                    </a:xfrm>
                    <a:custGeom>
                      <a:avLst/>
                      <a:gdLst>
                        <a:gd name="connsiteX0" fmla="*/ 386715 w 601028"/>
                        <a:gd name="connsiteY0" fmla="*/ 0 h 481012"/>
                        <a:gd name="connsiteX1" fmla="*/ 458153 w 601028"/>
                        <a:gd name="connsiteY1" fmla="*/ 85724 h 481012"/>
                        <a:gd name="connsiteX2" fmla="*/ 434340 w 601028"/>
                        <a:gd name="connsiteY2" fmla="*/ 180976 h 481012"/>
                        <a:gd name="connsiteX3" fmla="*/ 486728 w 601028"/>
                        <a:gd name="connsiteY3" fmla="*/ 223838 h 481012"/>
                        <a:gd name="connsiteX4" fmla="*/ 515303 w 601028"/>
                        <a:gd name="connsiteY4" fmla="*/ 242888 h 481012"/>
                        <a:gd name="connsiteX5" fmla="*/ 505778 w 601028"/>
                        <a:gd name="connsiteY5" fmla="*/ 300038 h 481012"/>
                        <a:gd name="connsiteX6" fmla="*/ 601028 w 601028"/>
                        <a:gd name="connsiteY6" fmla="*/ 347664 h 481012"/>
                        <a:gd name="connsiteX7" fmla="*/ 358140 w 601028"/>
                        <a:gd name="connsiteY7" fmla="*/ 481012 h 481012"/>
                        <a:gd name="connsiteX8" fmla="*/ 305753 w 601028"/>
                        <a:gd name="connsiteY8" fmla="*/ 447676 h 481012"/>
                        <a:gd name="connsiteX9" fmla="*/ 281940 w 601028"/>
                        <a:gd name="connsiteY9" fmla="*/ 357188 h 481012"/>
                        <a:gd name="connsiteX10" fmla="*/ 162878 w 601028"/>
                        <a:gd name="connsiteY10" fmla="*/ 457200 h 481012"/>
                        <a:gd name="connsiteX11" fmla="*/ 13574 w 601028"/>
                        <a:gd name="connsiteY11" fmla="*/ 395530 h 481012"/>
                        <a:gd name="connsiteX12" fmla="*/ 0 w 601028"/>
                        <a:gd name="connsiteY12" fmla="*/ 327660 h 481012"/>
                        <a:gd name="connsiteX13" fmla="*/ 53340 w 601028"/>
                        <a:gd name="connsiteY13" fmla="*/ 274320 h 481012"/>
                        <a:gd name="connsiteX14" fmla="*/ 175260 w 601028"/>
                        <a:gd name="connsiteY14" fmla="*/ 281940 h 481012"/>
                        <a:gd name="connsiteX15" fmla="*/ 198120 w 601028"/>
                        <a:gd name="connsiteY15" fmla="*/ 213360 h 481012"/>
                        <a:gd name="connsiteX16" fmla="*/ 266700 w 601028"/>
                        <a:gd name="connsiteY16" fmla="*/ 190500 h 481012"/>
                        <a:gd name="connsiteX17" fmla="*/ 289560 w 601028"/>
                        <a:gd name="connsiteY17" fmla="*/ 129540 h 481012"/>
                        <a:gd name="connsiteX18" fmla="*/ 318609 w 601028"/>
                        <a:gd name="connsiteY18" fmla="*/ 19156 h 481012"/>
                        <a:gd name="connsiteX19" fmla="*/ 386715 w 601028"/>
                        <a:gd name="connsiteY19" fmla="*/ 0 h 481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601028" h="481012">
                          <a:moveTo>
                            <a:pt x="386715" y="0"/>
                          </a:moveTo>
                          <a:lnTo>
                            <a:pt x="458153" y="85724"/>
                          </a:lnTo>
                          <a:lnTo>
                            <a:pt x="434340" y="180976"/>
                          </a:lnTo>
                          <a:lnTo>
                            <a:pt x="486728" y="223838"/>
                          </a:lnTo>
                          <a:lnTo>
                            <a:pt x="515303" y="242888"/>
                          </a:lnTo>
                          <a:lnTo>
                            <a:pt x="505778" y="300038"/>
                          </a:lnTo>
                          <a:lnTo>
                            <a:pt x="601028" y="347664"/>
                          </a:lnTo>
                          <a:lnTo>
                            <a:pt x="358140" y="481012"/>
                          </a:lnTo>
                          <a:lnTo>
                            <a:pt x="305753" y="447676"/>
                          </a:lnTo>
                          <a:lnTo>
                            <a:pt x="281940" y="357188"/>
                          </a:lnTo>
                          <a:lnTo>
                            <a:pt x="162878" y="457200"/>
                          </a:lnTo>
                          <a:lnTo>
                            <a:pt x="13574" y="395530"/>
                          </a:lnTo>
                          <a:lnTo>
                            <a:pt x="0" y="327660"/>
                          </a:lnTo>
                          <a:lnTo>
                            <a:pt x="53340" y="274320"/>
                          </a:lnTo>
                          <a:lnTo>
                            <a:pt x="175260" y="281940"/>
                          </a:lnTo>
                          <a:lnTo>
                            <a:pt x="198120" y="213360"/>
                          </a:lnTo>
                          <a:lnTo>
                            <a:pt x="266700" y="190500"/>
                          </a:lnTo>
                          <a:lnTo>
                            <a:pt x="289560" y="129540"/>
                          </a:lnTo>
                          <a:lnTo>
                            <a:pt x="318609" y="19156"/>
                          </a:lnTo>
                          <a:lnTo>
                            <a:pt x="386715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1" name="フリーフォーム: 図形 620">
                      <a:extLst>
                        <a:ext uri="{FF2B5EF4-FFF2-40B4-BE49-F238E27FC236}">
                          <a16:creationId xmlns:a16="http://schemas.microsoft.com/office/drawing/2014/main" id="{6FBAE3D9-BB00-46B0-A372-8D2E57ADBC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22780" y="33147000"/>
                      <a:ext cx="1188720" cy="652464"/>
                    </a:xfrm>
                    <a:custGeom>
                      <a:avLst/>
                      <a:gdLst>
                        <a:gd name="connsiteX0" fmla="*/ 83820 w 1188720"/>
                        <a:gd name="connsiteY0" fmla="*/ 0 h 652464"/>
                        <a:gd name="connsiteX1" fmla="*/ 144780 w 1188720"/>
                        <a:gd name="connsiteY1" fmla="*/ 0 h 652464"/>
                        <a:gd name="connsiteX2" fmla="*/ 182880 w 1188720"/>
                        <a:gd name="connsiteY2" fmla="*/ 83820 h 652464"/>
                        <a:gd name="connsiteX3" fmla="*/ 449580 w 1188720"/>
                        <a:gd name="connsiteY3" fmla="*/ 38100 h 652464"/>
                        <a:gd name="connsiteX4" fmla="*/ 464820 w 1188720"/>
                        <a:gd name="connsiteY4" fmla="*/ 91440 h 652464"/>
                        <a:gd name="connsiteX5" fmla="*/ 533400 w 1188720"/>
                        <a:gd name="connsiteY5" fmla="*/ 83820 h 652464"/>
                        <a:gd name="connsiteX6" fmla="*/ 571500 w 1188720"/>
                        <a:gd name="connsiteY6" fmla="*/ 213360 h 652464"/>
                        <a:gd name="connsiteX7" fmla="*/ 693420 w 1188720"/>
                        <a:gd name="connsiteY7" fmla="*/ 205740 h 652464"/>
                        <a:gd name="connsiteX8" fmla="*/ 716280 w 1188720"/>
                        <a:gd name="connsiteY8" fmla="*/ 160020 h 652464"/>
                        <a:gd name="connsiteX9" fmla="*/ 678180 w 1188720"/>
                        <a:gd name="connsiteY9" fmla="*/ 129540 h 652464"/>
                        <a:gd name="connsiteX10" fmla="*/ 670560 w 1188720"/>
                        <a:gd name="connsiteY10" fmla="*/ 60960 h 652464"/>
                        <a:gd name="connsiteX11" fmla="*/ 769620 w 1188720"/>
                        <a:gd name="connsiteY11" fmla="*/ 60960 h 652464"/>
                        <a:gd name="connsiteX12" fmla="*/ 876300 w 1188720"/>
                        <a:gd name="connsiteY12" fmla="*/ 15240 h 652464"/>
                        <a:gd name="connsiteX13" fmla="*/ 906780 w 1188720"/>
                        <a:gd name="connsiteY13" fmla="*/ 0 h 652464"/>
                        <a:gd name="connsiteX14" fmla="*/ 982980 w 1188720"/>
                        <a:gd name="connsiteY14" fmla="*/ 60960 h 652464"/>
                        <a:gd name="connsiteX15" fmla="*/ 967740 w 1188720"/>
                        <a:gd name="connsiteY15" fmla="*/ 83820 h 652464"/>
                        <a:gd name="connsiteX16" fmla="*/ 876300 w 1188720"/>
                        <a:gd name="connsiteY16" fmla="*/ 68580 h 652464"/>
                        <a:gd name="connsiteX17" fmla="*/ 784860 w 1188720"/>
                        <a:gd name="connsiteY17" fmla="*/ 83820 h 652464"/>
                        <a:gd name="connsiteX18" fmla="*/ 777240 w 1188720"/>
                        <a:gd name="connsiteY18" fmla="*/ 152400 h 652464"/>
                        <a:gd name="connsiteX19" fmla="*/ 792480 w 1188720"/>
                        <a:gd name="connsiteY19" fmla="*/ 213360 h 652464"/>
                        <a:gd name="connsiteX20" fmla="*/ 845820 w 1188720"/>
                        <a:gd name="connsiteY20" fmla="*/ 167640 h 652464"/>
                        <a:gd name="connsiteX21" fmla="*/ 929640 w 1188720"/>
                        <a:gd name="connsiteY21" fmla="*/ 175260 h 652464"/>
                        <a:gd name="connsiteX22" fmla="*/ 1051560 w 1188720"/>
                        <a:gd name="connsiteY22" fmla="*/ 205740 h 652464"/>
                        <a:gd name="connsiteX23" fmla="*/ 1067481 w 1188720"/>
                        <a:gd name="connsiteY23" fmla="*/ 189820 h 652464"/>
                        <a:gd name="connsiteX24" fmla="*/ 1088708 w 1188720"/>
                        <a:gd name="connsiteY24" fmla="*/ 242888 h 652464"/>
                        <a:gd name="connsiteX25" fmla="*/ 1126808 w 1188720"/>
                        <a:gd name="connsiteY25" fmla="*/ 242888 h 652464"/>
                        <a:gd name="connsiteX26" fmla="*/ 1188720 w 1188720"/>
                        <a:gd name="connsiteY26" fmla="*/ 300038 h 652464"/>
                        <a:gd name="connsiteX27" fmla="*/ 1174433 w 1188720"/>
                        <a:gd name="connsiteY27" fmla="*/ 414336 h 652464"/>
                        <a:gd name="connsiteX28" fmla="*/ 1102995 w 1188720"/>
                        <a:gd name="connsiteY28" fmla="*/ 404812 h 652464"/>
                        <a:gd name="connsiteX29" fmla="*/ 1074420 w 1188720"/>
                        <a:gd name="connsiteY29" fmla="*/ 428624 h 652464"/>
                        <a:gd name="connsiteX30" fmla="*/ 1026795 w 1188720"/>
                        <a:gd name="connsiteY30" fmla="*/ 361950 h 652464"/>
                        <a:gd name="connsiteX31" fmla="*/ 941070 w 1188720"/>
                        <a:gd name="connsiteY31" fmla="*/ 404812 h 652464"/>
                        <a:gd name="connsiteX32" fmla="*/ 822008 w 1188720"/>
                        <a:gd name="connsiteY32" fmla="*/ 552448 h 652464"/>
                        <a:gd name="connsiteX33" fmla="*/ 693420 w 1188720"/>
                        <a:gd name="connsiteY33" fmla="*/ 576264 h 652464"/>
                        <a:gd name="connsiteX34" fmla="*/ 679133 w 1188720"/>
                        <a:gd name="connsiteY34" fmla="*/ 652464 h 652464"/>
                        <a:gd name="connsiteX35" fmla="*/ 602933 w 1188720"/>
                        <a:gd name="connsiteY35" fmla="*/ 595312 h 652464"/>
                        <a:gd name="connsiteX36" fmla="*/ 541020 w 1188720"/>
                        <a:gd name="connsiteY36" fmla="*/ 595312 h 652464"/>
                        <a:gd name="connsiteX37" fmla="*/ 498158 w 1188720"/>
                        <a:gd name="connsiteY37" fmla="*/ 628648 h 652464"/>
                        <a:gd name="connsiteX38" fmla="*/ 379095 w 1188720"/>
                        <a:gd name="connsiteY38" fmla="*/ 614364 h 652464"/>
                        <a:gd name="connsiteX39" fmla="*/ 369570 w 1188720"/>
                        <a:gd name="connsiteY39" fmla="*/ 523876 h 652464"/>
                        <a:gd name="connsiteX40" fmla="*/ 226695 w 1188720"/>
                        <a:gd name="connsiteY40" fmla="*/ 438152 h 652464"/>
                        <a:gd name="connsiteX41" fmla="*/ 160020 w 1188720"/>
                        <a:gd name="connsiteY41" fmla="*/ 304800 h 652464"/>
                        <a:gd name="connsiteX42" fmla="*/ 89858 w 1188720"/>
                        <a:gd name="connsiteY42" fmla="*/ 241834 h 652464"/>
                        <a:gd name="connsiteX43" fmla="*/ 213360 w 1188720"/>
                        <a:gd name="connsiteY43" fmla="*/ 236220 h 652464"/>
                        <a:gd name="connsiteX44" fmla="*/ 198120 w 1188720"/>
                        <a:gd name="connsiteY44" fmla="*/ 160020 h 652464"/>
                        <a:gd name="connsiteX45" fmla="*/ 30480 w 1188720"/>
                        <a:gd name="connsiteY45" fmla="*/ 137160 h 652464"/>
                        <a:gd name="connsiteX46" fmla="*/ 0 w 1188720"/>
                        <a:gd name="connsiteY46" fmla="*/ 99060 h 652464"/>
                        <a:gd name="connsiteX47" fmla="*/ 0 w 1188720"/>
                        <a:gd name="connsiteY47" fmla="*/ 38100 h 652464"/>
                        <a:gd name="connsiteX48" fmla="*/ 83820 w 1188720"/>
                        <a:gd name="connsiteY48" fmla="*/ 0 h 6524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1188720" h="652464">
                          <a:moveTo>
                            <a:pt x="83820" y="0"/>
                          </a:moveTo>
                          <a:lnTo>
                            <a:pt x="144780" y="0"/>
                          </a:lnTo>
                          <a:lnTo>
                            <a:pt x="182880" y="83820"/>
                          </a:lnTo>
                          <a:lnTo>
                            <a:pt x="449580" y="38100"/>
                          </a:lnTo>
                          <a:lnTo>
                            <a:pt x="464820" y="91440"/>
                          </a:lnTo>
                          <a:lnTo>
                            <a:pt x="533400" y="83820"/>
                          </a:lnTo>
                          <a:lnTo>
                            <a:pt x="571500" y="213360"/>
                          </a:lnTo>
                          <a:lnTo>
                            <a:pt x="693420" y="205740"/>
                          </a:lnTo>
                          <a:lnTo>
                            <a:pt x="716280" y="160020"/>
                          </a:lnTo>
                          <a:lnTo>
                            <a:pt x="678180" y="129540"/>
                          </a:lnTo>
                          <a:lnTo>
                            <a:pt x="670560" y="60960"/>
                          </a:lnTo>
                          <a:lnTo>
                            <a:pt x="769620" y="60960"/>
                          </a:lnTo>
                          <a:lnTo>
                            <a:pt x="876300" y="15240"/>
                          </a:lnTo>
                          <a:lnTo>
                            <a:pt x="906780" y="0"/>
                          </a:lnTo>
                          <a:lnTo>
                            <a:pt x="982980" y="60960"/>
                          </a:lnTo>
                          <a:lnTo>
                            <a:pt x="967740" y="83820"/>
                          </a:lnTo>
                          <a:lnTo>
                            <a:pt x="876300" y="68580"/>
                          </a:lnTo>
                          <a:lnTo>
                            <a:pt x="784860" y="83820"/>
                          </a:lnTo>
                          <a:lnTo>
                            <a:pt x="777240" y="152400"/>
                          </a:lnTo>
                          <a:lnTo>
                            <a:pt x="792480" y="213360"/>
                          </a:lnTo>
                          <a:lnTo>
                            <a:pt x="845820" y="167640"/>
                          </a:lnTo>
                          <a:lnTo>
                            <a:pt x="929640" y="175260"/>
                          </a:lnTo>
                          <a:lnTo>
                            <a:pt x="1051560" y="205740"/>
                          </a:lnTo>
                          <a:lnTo>
                            <a:pt x="1067481" y="189820"/>
                          </a:lnTo>
                          <a:lnTo>
                            <a:pt x="1088708" y="242888"/>
                          </a:lnTo>
                          <a:lnTo>
                            <a:pt x="1126808" y="242888"/>
                          </a:lnTo>
                          <a:lnTo>
                            <a:pt x="1188720" y="300038"/>
                          </a:lnTo>
                          <a:lnTo>
                            <a:pt x="1174433" y="414336"/>
                          </a:lnTo>
                          <a:lnTo>
                            <a:pt x="1102995" y="404812"/>
                          </a:lnTo>
                          <a:lnTo>
                            <a:pt x="1074420" y="428624"/>
                          </a:lnTo>
                          <a:lnTo>
                            <a:pt x="1026795" y="361950"/>
                          </a:lnTo>
                          <a:lnTo>
                            <a:pt x="941070" y="404812"/>
                          </a:lnTo>
                          <a:lnTo>
                            <a:pt x="822008" y="552448"/>
                          </a:lnTo>
                          <a:lnTo>
                            <a:pt x="693420" y="576264"/>
                          </a:lnTo>
                          <a:lnTo>
                            <a:pt x="679133" y="652464"/>
                          </a:lnTo>
                          <a:lnTo>
                            <a:pt x="602933" y="595312"/>
                          </a:lnTo>
                          <a:lnTo>
                            <a:pt x="541020" y="595312"/>
                          </a:lnTo>
                          <a:lnTo>
                            <a:pt x="498158" y="628648"/>
                          </a:lnTo>
                          <a:lnTo>
                            <a:pt x="379095" y="614364"/>
                          </a:lnTo>
                          <a:lnTo>
                            <a:pt x="369570" y="523876"/>
                          </a:lnTo>
                          <a:lnTo>
                            <a:pt x="226695" y="438152"/>
                          </a:lnTo>
                          <a:lnTo>
                            <a:pt x="160020" y="304800"/>
                          </a:lnTo>
                          <a:lnTo>
                            <a:pt x="89858" y="241834"/>
                          </a:lnTo>
                          <a:lnTo>
                            <a:pt x="213360" y="236220"/>
                          </a:lnTo>
                          <a:lnTo>
                            <a:pt x="198120" y="160020"/>
                          </a:lnTo>
                          <a:lnTo>
                            <a:pt x="30480" y="137160"/>
                          </a:lnTo>
                          <a:lnTo>
                            <a:pt x="0" y="99060"/>
                          </a:lnTo>
                          <a:lnTo>
                            <a:pt x="0" y="38100"/>
                          </a:lnTo>
                          <a:lnTo>
                            <a:pt x="8382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2" name="フリーフォーム: 図形 621">
                      <a:extLst>
                        <a:ext uri="{FF2B5EF4-FFF2-40B4-BE49-F238E27FC236}">
                          <a16:creationId xmlns:a16="http://schemas.microsoft.com/office/drawing/2014/main" id="{538DD0AA-652C-4602-9494-9DE4EBC546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54400" y="34166176"/>
                      <a:ext cx="633412" cy="573404"/>
                    </a:xfrm>
                    <a:custGeom>
                      <a:avLst/>
                      <a:gdLst>
                        <a:gd name="connsiteX0" fmla="*/ 614363 w 633412"/>
                        <a:gd name="connsiteY0" fmla="*/ 0 h 573404"/>
                        <a:gd name="connsiteX1" fmla="*/ 614363 w 633412"/>
                        <a:gd name="connsiteY1" fmla="*/ 71436 h 573404"/>
                        <a:gd name="connsiteX2" fmla="*/ 561975 w 633412"/>
                        <a:gd name="connsiteY2" fmla="*/ 147636 h 573404"/>
                        <a:gd name="connsiteX3" fmla="*/ 585788 w 633412"/>
                        <a:gd name="connsiteY3" fmla="*/ 185736 h 573404"/>
                        <a:gd name="connsiteX4" fmla="*/ 557213 w 633412"/>
                        <a:gd name="connsiteY4" fmla="*/ 300036 h 573404"/>
                        <a:gd name="connsiteX5" fmla="*/ 633412 w 633412"/>
                        <a:gd name="connsiteY5" fmla="*/ 323848 h 573404"/>
                        <a:gd name="connsiteX6" fmla="*/ 616538 w 633412"/>
                        <a:gd name="connsiteY6" fmla="*/ 446192 h 573404"/>
                        <a:gd name="connsiteX7" fmla="*/ 601980 w 633412"/>
                        <a:gd name="connsiteY7" fmla="*/ 451484 h 573404"/>
                        <a:gd name="connsiteX8" fmla="*/ 502920 w 633412"/>
                        <a:gd name="connsiteY8" fmla="*/ 443864 h 573404"/>
                        <a:gd name="connsiteX9" fmla="*/ 312420 w 633412"/>
                        <a:gd name="connsiteY9" fmla="*/ 573404 h 573404"/>
                        <a:gd name="connsiteX10" fmla="*/ 175260 w 633412"/>
                        <a:gd name="connsiteY10" fmla="*/ 542924 h 573404"/>
                        <a:gd name="connsiteX11" fmla="*/ 45720 w 633412"/>
                        <a:gd name="connsiteY11" fmla="*/ 474344 h 573404"/>
                        <a:gd name="connsiteX12" fmla="*/ 45720 w 633412"/>
                        <a:gd name="connsiteY12" fmla="*/ 476564 h 573404"/>
                        <a:gd name="connsiteX13" fmla="*/ 14288 w 633412"/>
                        <a:gd name="connsiteY13" fmla="*/ 438148 h 573404"/>
                        <a:gd name="connsiteX14" fmla="*/ 0 w 633412"/>
                        <a:gd name="connsiteY14" fmla="*/ 366712 h 573404"/>
                        <a:gd name="connsiteX15" fmla="*/ 138113 w 633412"/>
                        <a:gd name="connsiteY15" fmla="*/ 238124 h 573404"/>
                        <a:gd name="connsiteX16" fmla="*/ 180975 w 633412"/>
                        <a:gd name="connsiteY16" fmla="*/ 242888 h 573404"/>
                        <a:gd name="connsiteX17" fmla="*/ 209550 w 633412"/>
                        <a:gd name="connsiteY17" fmla="*/ 280988 h 573404"/>
                        <a:gd name="connsiteX18" fmla="*/ 304800 w 633412"/>
                        <a:gd name="connsiteY18" fmla="*/ 209548 h 573404"/>
                        <a:gd name="connsiteX19" fmla="*/ 381000 w 633412"/>
                        <a:gd name="connsiteY19" fmla="*/ 23812 h 573404"/>
                        <a:gd name="connsiteX20" fmla="*/ 514350 w 633412"/>
                        <a:gd name="connsiteY20" fmla="*/ 66672 h 573404"/>
                        <a:gd name="connsiteX21" fmla="*/ 547688 w 633412"/>
                        <a:gd name="connsiteY21" fmla="*/ 4760 h 573404"/>
                        <a:gd name="connsiteX22" fmla="*/ 614363 w 633412"/>
                        <a:gd name="connsiteY22" fmla="*/ 0 h 5734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33412" h="573404">
                          <a:moveTo>
                            <a:pt x="614363" y="0"/>
                          </a:moveTo>
                          <a:lnTo>
                            <a:pt x="614363" y="71436"/>
                          </a:lnTo>
                          <a:lnTo>
                            <a:pt x="561975" y="147636"/>
                          </a:lnTo>
                          <a:lnTo>
                            <a:pt x="585788" y="185736"/>
                          </a:lnTo>
                          <a:lnTo>
                            <a:pt x="557213" y="300036"/>
                          </a:lnTo>
                          <a:lnTo>
                            <a:pt x="633412" y="323848"/>
                          </a:lnTo>
                          <a:lnTo>
                            <a:pt x="616538" y="446192"/>
                          </a:lnTo>
                          <a:lnTo>
                            <a:pt x="601980" y="451484"/>
                          </a:lnTo>
                          <a:lnTo>
                            <a:pt x="502920" y="443864"/>
                          </a:lnTo>
                          <a:lnTo>
                            <a:pt x="312420" y="573404"/>
                          </a:lnTo>
                          <a:lnTo>
                            <a:pt x="175260" y="542924"/>
                          </a:lnTo>
                          <a:lnTo>
                            <a:pt x="45720" y="474344"/>
                          </a:lnTo>
                          <a:lnTo>
                            <a:pt x="45720" y="476564"/>
                          </a:lnTo>
                          <a:lnTo>
                            <a:pt x="14288" y="438148"/>
                          </a:lnTo>
                          <a:lnTo>
                            <a:pt x="0" y="366712"/>
                          </a:lnTo>
                          <a:lnTo>
                            <a:pt x="138113" y="238124"/>
                          </a:lnTo>
                          <a:lnTo>
                            <a:pt x="180975" y="242888"/>
                          </a:lnTo>
                          <a:lnTo>
                            <a:pt x="209550" y="280988"/>
                          </a:lnTo>
                          <a:lnTo>
                            <a:pt x="304800" y="209548"/>
                          </a:lnTo>
                          <a:lnTo>
                            <a:pt x="381000" y="23812"/>
                          </a:lnTo>
                          <a:lnTo>
                            <a:pt x="514350" y="66672"/>
                          </a:lnTo>
                          <a:lnTo>
                            <a:pt x="547688" y="4760"/>
                          </a:lnTo>
                          <a:lnTo>
                            <a:pt x="614363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3" name="フリーフォーム: 図形 622">
                      <a:extLst>
                        <a:ext uri="{FF2B5EF4-FFF2-40B4-BE49-F238E27FC236}">
                          <a16:creationId xmlns:a16="http://schemas.microsoft.com/office/drawing/2014/main" id="{D57CAD9D-8925-4BE0-8472-C448C79B33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58645" y="34304288"/>
                      <a:ext cx="495669" cy="694372"/>
                    </a:xfrm>
                    <a:custGeom>
                      <a:avLst/>
                      <a:gdLst>
                        <a:gd name="connsiteX0" fmla="*/ 338506 w 495669"/>
                        <a:gd name="connsiteY0" fmla="*/ 0 h 694372"/>
                        <a:gd name="connsiteX1" fmla="*/ 462331 w 495669"/>
                        <a:gd name="connsiteY1" fmla="*/ 19048 h 694372"/>
                        <a:gd name="connsiteX2" fmla="*/ 462331 w 495669"/>
                        <a:gd name="connsiteY2" fmla="*/ 161924 h 694372"/>
                        <a:gd name="connsiteX3" fmla="*/ 419469 w 495669"/>
                        <a:gd name="connsiteY3" fmla="*/ 214312 h 694372"/>
                        <a:gd name="connsiteX4" fmla="*/ 381369 w 495669"/>
                        <a:gd name="connsiteY4" fmla="*/ 252412 h 694372"/>
                        <a:gd name="connsiteX5" fmla="*/ 395656 w 495669"/>
                        <a:gd name="connsiteY5" fmla="*/ 300036 h 694372"/>
                        <a:gd name="connsiteX6" fmla="*/ 495669 w 495669"/>
                        <a:gd name="connsiteY6" fmla="*/ 347664 h 694372"/>
                        <a:gd name="connsiteX7" fmla="*/ 476619 w 495669"/>
                        <a:gd name="connsiteY7" fmla="*/ 409576 h 694372"/>
                        <a:gd name="connsiteX8" fmla="*/ 395656 w 495669"/>
                        <a:gd name="connsiteY8" fmla="*/ 466724 h 694372"/>
                        <a:gd name="connsiteX9" fmla="*/ 400419 w 495669"/>
                        <a:gd name="connsiteY9" fmla="*/ 590552 h 694372"/>
                        <a:gd name="connsiteX10" fmla="*/ 433532 w 495669"/>
                        <a:gd name="connsiteY10" fmla="*/ 667816 h 694372"/>
                        <a:gd name="connsiteX11" fmla="*/ 380416 w 495669"/>
                        <a:gd name="connsiteY11" fmla="*/ 694372 h 694372"/>
                        <a:gd name="connsiteX12" fmla="*/ 319456 w 495669"/>
                        <a:gd name="connsiteY12" fmla="*/ 618172 h 694372"/>
                        <a:gd name="connsiteX13" fmla="*/ 342316 w 495669"/>
                        <a:gd name="connsiteY13" fmla="*/ 549592 h 694372"/>
                        <a:gd name="connsiteX14" fmla="*/ 281356 w 495669"/>
                        <a:gd name="connsiteY14" fmla="*/ 473392 h 694372"/>
                        <a:gd name="connsiteX15" fmla="*/ 197536 w 495669"/>
                        <a:gd name="connsiteY15" fmla="*/ 435292 h 694372"/>
                        <a:gd name="connsiteX16" fmla="*/ 121336 w 495669"/>
                        <a:gd name="connsiteY16" fmla="*/ 343852 h 694372"/>
                        <a:gd name="connsiteX17" fmla="*/ 0 w 495669"/>
                        <a:gd name="connsiteY17" fmla="*/ 324692 h 694372"/>
                        <a:gd name="connsiteX18" fmla="*/ 9894 w 495669"/>
                        <a:gd name="connsiteY18" fmla="*/ 238124 h 694372"/>
                        <a:gd name="connsiteX19" fmla="*/ 43231 w 495669"/>
                        <a:gd name="connsiteY19" fmla="*/ 190500 h 694372"/>
                        <a:gd name="connsiteX20" fmla="*/ 114669 w 495669"/>
                        <a:gd name="connsiteY20" fmla="*/ 180976 h 694372"/>
                        <a:gd name="connsiteX21" fmla="*/ 148006 w 495669"/>
                        <a:gd name="connsiteY21" fmla="*/ 104776 h 694372"/>
                        <a:gd name="connsiteX22" fmla="*/ 209919 w 495669"/>
                        <a:gd name="connsiteY22" fmla="*/ 138112 h 694372"/>
                        <a:gd name="connsiteX23" fmla="*/ 281356 w 495669"/>
                        <a:gd name="connsiteY23" fmla="*/ 100012 h 694372"/>
                        <a:gd name="connsiteX24" fmla="*/ 338506 w 495669"/>
                        <a:gd name="connsiteY24" fmla="*/ 0 h 694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495669" h="694372">
                          <a:moveTo>
                            <a:pt x="338506" y="0"/>
                          </a:moveTo>
                          <a:lnTo>
                            <a:pt x="462331" y="19048"/>
                          </a:lnTo>
                          <a:lnTo>
                            <a:pt x="462331" y="161924"/>
                          </a:lnTo>
                          <a:lnTo>
                            <a:pt x="419469" y="214312"/>
                          </a:lnTo>
                          <a:lnTo>
                            <a:pt x="381369" y="252412"/>
                          </a:lnTo>
                          <a:lnTo>
                            <a:pt x="395656" y="300036"/>
                          </a:lnTo>
                          <a:lnTo>
                            <a:pt x="495669" y="347664"/>
                          </a:lnTo>
                          <a:lnTo>
                            <a:pt x="476619" y="409576"/>
                          </a:lnTo>
                          <a:lnTo>
                            <a:pt x="395656" y="466724"/>
                          </a:lnTo>
                          <a:lnTo>
                            <a:pt x="400419" y="590552"/>
                          </a:lnTo>
                          <a:lnTo>
                            <a:pt x="433532" y="667816"/>
                          </a:lnTo>
                          <a:lnTo>
                            <a:pt x="380416" y="694372"/>
                          </a:lnTo>
                          <a:lnTo>
                            <a:pt x="319456" y="618172"/>
                          </a:lnTo>
                          <a:lnTo>
                            <a:pt x="342316" y="549592"/>
                          </a:lnTo>
                          <a:lnTo>
                            <a:pt x="281356" y="473392"/>
                          </a:lnTo>
                          <a:lnTo>
                            <a:pt x="197536" y="435292"/>
                          </a:lnTo>
                          <a:lnTo>
                            <a:pt x="121336" y="343852"/>
                          </a:lnTo>
                          <a:lnTo>
                            <a:pt x="0" y="324692"/>
                          </a:lnTo>
                          <a:lnTo>
                            <a:pt x="9894" y="238124"/>
                          </a:lnTo>
                          <a:lnTo>
                            <a:pt x="43231" y="190500"/>
                          </a:lnTo>
                          <a:lnTo>
                            <a:pt x="114669" y="180976"/>
                          </a:lnTo>
                          <a:lnTo>
                            <a:pt x="148006" y="104776"/>
                          </a:lnTo>
                          <a:lnTo>
                            <a:pt x="209919" y="138112"/>
                          </a:lnTo>
                          <a:lnTo>
                            <a:pt x="281356" y="100012"/>
                          </a:lnTo>
                          <a:lnTo>
                            <a:pt x="33850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4" name="フリーフォーム: 図形 623">
                      <a:extLst>
                        <a:ext uri="{FF2B5EF4-FFF2-40B4-BE49-F238E27FC236}">
                          <a16:creationId xmlns:a16="http://schemas.microsoft.com/office/drawing/2014/main" id="{85569518-B373-4C07-8457-02C9F7B670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90262" y="32240220"/>
                      <a:ext cx="1287099" cy="1735456"/>
                    </a:xfrm>
                    <a:custGeom>
                      <a:avLst/>
                      <a:gdLst>
                        <a:gd name="connsiteX0" fmla="*/ 1149939 w 1287099"/>
                        <a:gd name="connsiteY0" fmla="*/ 0 h 1735456"/>
                        <a:gd name="connsiteX1" fmla="*/ 1203279 w 1287099"/>
                        <a:gd name="connsiteY1" fmla="*/ 220980 h 1735456"/>
                        <a:gd name="connsiteX2" fmla="*/ 1264239 w 1287099"/>
                        <a:gd name="connsiteY2" fmla="*/ 259080 h 1735456"/>
                        <a:gd name="connsiteX3" fmla="*/ 1287099 w 1287099"/>
                        <a:gd name="connsiteY3" fmla="*/ 396240 h 1735456"/>
                        <a:gd name="connsiteX4" fmla="*/ 1218519 w 1287099"/>
                        <a:gd name="connsiteY4" fmla="*/ 426720 h 1735456"/>
                        <a:gd name="connsiteX5" fmla="*/ 1226139 w 1287099"/>
                        <a:gd name="connsiteY5" fmla="*/ 502920 h 1735456"/>
                        <a:gd name="connsiteX6" fmla="*/ 1134699 w 1287099"/>
                        <a:gd name="connsiteY6" fmla="*/ 617220 h 1735456"/>
                        <a:gd name="connsiteX7" fmla="*/ 1149203 w 1287099"/>
                        <a:gd name="connsiteY7" fmla="*/ 660732 h 1735456"/>
                        <a:gd name="connsiteX8" fmla="*/ 1057864 w 1287099"/>
                        <a:gd name="connsiteY8" fmla="*/ 659130 h 1735456"/>
                        <a:gd name="connsiteX9" fmla="*/ 1045164 w 1287099"/>
                        <a:gd name="connsiteY9" fmla="*/ 703580 h 1735456"/>
                        <a:gd name="connsiteX10" fmla="*/ 1048339 w 1287099"/>
                        <a:gd name="connsiteY10" fmla="*/ 770256 h 1735456"/>
                        <a:gd name="connsiteX11" fmla="*/ 991189 w 1287099"/>
                        <a:gd name="connsiteY11" fmla="*/ 875030 h 1735456"/>
                        <a:gd name="connsiteX12" fmla="*/ 861014 w 1287099"/>
                        <a:gd name="connsiteY12" fmla="*/ 1002030 h 1735456"/>
                        <a:gd name="connsiteX13" fmla="*/ 816564 w 1287099"/>
                        <a:gd name="connsiteY13" fmla="*/ 995680 h 1735456"/>
                        <a:gd name="connsiteX14" fmla="*/ 730839 w 1287099"/>
                        <a:gd name="connsiteY14" fmla="*/ 992504 h 1735456"/>
                        <a:gd name="connsiteX15" fmla="*/ 708614 w 1287099"/>
                        <a:gd name="connsiteY15" fmla="*/ 1021080 h 1735456"/>
                        <a:gd name="connsiteX16" fmla="*/ 743539 w 1287099"/>
                        <a:gd name="connsiteY16" fmla="*/ 1078230 h 1735456"/>
                        <a:gd name="connsiteX17" fmla="*/ 705439 w 1287099"/>
                        <a:gd name="connsiteY17" fmla="*/ 1116330 h 1735456"/>
                        <a:gd name="connsiteX18" fmla="*/ 708614 w 1287099"/>
                        <a:gd name="connsiteY18" fmla="*/ 1151256 h 1735456"/>
                        <a:gd name="connsiteX19" fmla="*/ 775289 w 1287099"/>
                        <a:gd name="connsiteY19" fmla="*/ 1189356 h 1735456"/>
                        <a:gd name="connsiteX20" fmla="*/ 794339 w 1287099"/>
                        <a:gd name="connsiteY20" fmla="*/ 1325880 h 1735456"/>
                        <a:gd name="connsiteX21" fmla="*/ 753064 w 1287099"/>
                        <a:gd name="connsiteY21" fmla="*/ 1402080 h 1735456"/>
                        <a:gd name="connsiteX22" fmla="*/ 695914 w 1287099"/>
                        <a:gd name="connsiteY22" fmla="*/ 1402080 h 1735456"/>
                        <a:gd name="connsiteX23" fmla="*/ 651464 w 1287099"/>
                        <a:gd name="connsiteY23" fmla="*/ 1449704 h 1735456"/>
                        <a:gd name="connsiteX24" fmla="*/ 572089 w 1287099"/>
                        <a:gd name="connsiteY24" fmla="*/ 1624332 h 1735456"/>
                        <a:gd name="connsiteX25" fmla="*/ 492714 w 1287099"/>
                        <a:gd name="connsiteY25" fmla="*/ 1630680 h 1735456"/>
                        <a:gd name="connsiteX26" fmla="*/ 429214 w 1287099"/>
                        <a:gd name="connsiteY26" fmla="*/ 1700532 h 1735456"/>
                        <a:gd name="connsiteX27" fmla="*/ 368889 w 1287099"/>
                        <a:gd name="connsiteY27" fmla="*/ 1700532 h 1735456"/>
                        <a:gd name="connsiteX28" fmla="*/ 302214 w 1287099"/>
                        <a:gd name="connsiteY28" fmla="*/ 1735456 h 1735456"/>
                        <a:gd name="connsiteX29" fmla="*/ 286339 w 1287099"/>
                        <a:gd name="connsiteY29" fmla="*/ 1541780 h 1735456"/>
                        <a:gd name="connsiteX30" fmla="*/ 222839 w 1287099"/>
                        <a:gd name="connsiteY30" fmla="*/ 1484628 h 1735456"/>
                        <a:gd name="connsiteX31" fmla="*/ 226014 w 1287099"/>
                        <a:gd name="connsiteY31" fmla="*/ 1383028 h 1735456"/>
                        <a:gd name="connsiteX32" fmla="*/ 178389 w 1287099"/>
                        <a:gd name="connsiteY32" fmla="*/ 1367156 h 1735456"/>
                        <a:gd name="connsiteX33" fmla="*/ 140289 w 1287099"/>
                        <a:gd name="connsiteY33" fmla="*/ 1389380 h 1735456"/>
                        <a:gd name="connsiteX34" fmla="*/ 99014 w 1287099"/>
                        <a:gd name="connsiteY34" fmla="*/ 1383028 h 1735456"/>
                        <a:gd name="connsiteX35" fmla="*/ 89489 w 1287099"/>
                        <a:gd name="connsiteY35" fmla="*/ 1332228 h 1735456"/>
                        <a:gd name="connsiteX36" fmla="*/ 86224 w 1287099"/>
                        <a:gd name="connsiteY36" fmla="*/ 1318352 h 1735456"/>
                        <a:gd name="connsiteX37" fmla="*/ 106952 w 1287099"/>
                        <a:gd name="connsiteY37" fmla="*/ 1321116 h 1735456"/>
                        <a:gd name="connsiteX38" fmla="*/ 121239 w 1287099"/>
                        <a:gd name="connsiteY38" fmla="*/ 1206818 h 1735456"/>
                        <a:gd name="connsiteX39" fmla="*/ 59327 w 1287099"/>
                        <a:gd name="connsiteY39" fmla="*/ 1149668 h 1735456"/>
                        <a:gd name="connsiteX40" fmla="*/ 21227 w 1287099"/>
                        <a:gd name="connsiteY40" fmla="*/ 1149668 h 1735456"/>
                        <a:gd name="connsiteX41" fmla="*/ 0 w 1287099"/>
                        <a:gd name="connsiteY41" fmla="*/ 1096600 h 1735456"/>
                        <a:gd name="connsiteX42" fmla="*/ 60279 w 1287099"/>
                        <a:gd name="connsiteY42" fmla="*/ 1036320 h 1735456"/>
                        <a:gd name="connsiteX43" fmla="*/ 60279 w 1287099"/>
                        <a:gd name="connsiteY43" fmla="*/ 975360 h 1735456"/>
                        <a:gd name="connsiteX44" fmla="*/ 136479 w 1287099"/>
                        <a:gd name="connsiteY44" fmla="*/ 944880 h 1735456"/>
                        <a:gd name="connsiteX45" fmla="*/ 182199 w 1287099"/>
                        <a:gd name="connsiteY45" fmla="*/ 990600 h 1735456"/>
                        <a:gd name="connsiteX46" fmla="*/ 273639 w 1287099"/>
                        <a:gd name="connsiteY46" fmla="*/ 944880 h 1735456"/>
                        <a:gd name="connsiteX47" fmla="*/ 357459 w 1287099"/>
                        <a:gd name="connsiteY47" fmla="*/ 922020 h 1735456"/>
                        <a:gd name="connsiteX48" fmla="*/ 372699 w 1287099"/>
                        <a:gd name="connsiteY48" fmla="*/ 838200 h 1735456"/>
                        <a:gd name="connsiteX49" fmla="*/ 410799 w 1287099"/>
                        <a:gd name="connsiteY49" fmla="*/ 731520 h 1735456"/>
                        <a:gd name="connsiteX50" fmla="*/ 471759 w 1287099"/>
                        <a:gd name="connsiteY50" fmla="*/ 701040 h 1735456"/>
                        <a:gd name="connsiteX51" fmla="*/ 462473 w 1287099"/>
                        <a:gd name="connsiteY51" fmla="*/ 654610 h 1735456"/>
                        <a:gd name="connsiteX52" fmla="*/ 611777 w 1287099"/>
                        <a:gd name="connsiteY52" fmla="*/ 716280 h 1735456"/>
                        <a:gd name="connsiteX53" fmla="*/ 730839 w 1287099"/>
                        <a:gd name="connsiteY53" fmla="*/ 616268 h 1735456"/>
                        <a:gd name="connsiteX54" fmla="*/ 754652 w 1287099"/>
                        <a:gd name="connsiteY54" fmla="*/ 706756 h 1735456"/>
                        <a:gd name="connsiteX55" fmla="*/ 807039 w 1287099"/>
                        <a:gd name="connsiteY55" fmla="*/ 740092 h 1735456"/>
                        <a:gd name="connsiteX56" fmla="*/ 1049927 w 1287099"/>
                        <a:gd name="connsiteY56" fmla="*/ 606744 h 1735456"/>
                        <a:gd name="connsiteX57" fmla="*/ 954677 w 1287099"/>
                        <a:gd name="connsiteY57" fmla="*/ 559118 h 1735456"/>
                        <a:gd name="connsiteX58" fmla="*/ 964202 w 1287099"/>
                        <a:gd name="connsiteY58" fmla="*/ 501968 h 1735456"/>
                        <a:gd name="connsiteX59" fmla="*/ 935627 w 1287099"/>
                        <a:gd name="connsiteY59" fmla="*/ 482918 h 1735456"/>
                        <a:gd name="connsiteX60" fmla="*/ 883239 w 1287099"/>
                        <a:gd name="connsiteY60" fmla="*/ 440056 h 1735456"/>
                        <a:gd name="connsiteX61" fmla="*/ 907052 w 1287099"/>
                        <a:gd name="connsiteY61" fmla="*/ 344804 h 1735456"/>
                        <a:gd name="connsiteX62" fmla="*/ 835614 w 1287099"/>
                        <a:gd name="connsiteY62" fmla="*/ 259080 h 1735456"/>
                        <a:gd name="connsiteX63" fmla="*/ 767508 w 1287099"/>
                        <a:gd name="connsiteY63" fmla="*/ 278236 h 1735456"/>
                        <a:gd name="connsiteX64" fmla="*/ 776559 w 1287099"/>
                        <a:gd name="connsiteY64" fmla="*/ 243840 h 1735456"/>
                        <a:gd name="connsiteX65" fmla="*/ 807039 w 1287099"/>
                        <a:gd name="connsiteY65" fmla="*/ 213360 h 1735456"/>
                        <a:gd name="connsiteX66" fmla="*/ 890859 w 1287099"/>
                        <a:gd name="connsiteY66" fmla="*/ 213360 h 1735456"/>
                        <a:gd name="connsiteX67" fmla="*/ 890859 w 1287099"/>
                        <a:gd name="connsiteY67" fmla="*/ 114300 h 1735456"/>
                        <a:gd name="connsiteX68" fmla="*/ 951819 w 1287099"/>
                        <a:gd name="connsiteY68" fmla="*/ 45720 h 1735456"/>
                        <a:gd name="connsiteX69" fmla="*/ 1012779 w 1287099"/>
                        <a:gd name="connsiteY69" fmla="*/ 76200 h 1735456"/>
                        <a:gd name="connsiteX70" fmla="*/ 1043259 w 1287099"/>
                        <a:gd name="connsiteY70" fmla="*/ 114300 h 1735456"/>
                        <a:gd name="connsiteX71" fmla="*/ 1096599 w 1287099"/>
                        <a:gd name="connsiteY71" fmla="*/ 99060 h 1735456"/>
                        <a:gd name="connsiteX72" fmla="*/ 1149939 w 1287099"/>
                        <a:gd name="connsiteY72" fmla="*/ 0 h 17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</a:cxnLst>
                      <a:rect l="l" t="t" r="r" b="b"/>
                      <a:pathLst>
                        <a:path w="1287099" h="1735456">
                          <a:moveTo>
                            <a:pt x="1149939" y="0"/>
                          </a:moveTo>
                          <a:lnTo>
                            <a:pt x="1203279" y="220980"/>
                          </a:lnTo>
                          <a:lnTo>
                            <a:pt x="1264239" y="259080"/>
                          </a:lnTo>
                          <a:lnTo>
                            <a:pt x="1287099" y="396240"/>
                          </a:lnTo>
                          <a:lnTo>
                            <a:pt x="1218519" y="426720"/>
                          </a:lnTo>
                          <a:lnTo>
                            <a:pt x="1226139" y="502920"/>
                          </a:lnTo>
                          <a:lnTo>
                            <a:pt x="1134699" y="617220"/>
                          </a:lnTo>
                          <a:lnTo>
                            <a:pt x="1149203" y="660732"/>
                          </a:lnTo>
                          <a:lnTo>
                            <a:pt x="1057864" y="659130"/>
                          </a:lnTo>
                          <a:lnTo>
                            <a:pt x="1045164" y="703580"/>
                          </a:lnTo>
                          <a:lnTo>
                            <a:pt x="1048339" y="770256"/>
                          </a:lnTo>
                          <a:lnTo>
                            <a:pt x="991189" y="875030"/>
                          </a:lnTo>
                          <a:lnTo>
                            <a:pt x="861014" y="1002030"/>
                          </a:lnTo>
                          <a:lnTo>
                            <a:pt x="816564" y="995680"/>
                          </a:lnTo>
                          <a:lnTo>
                            <a:pt x="730839" y="992504"/>
                          </a:lnTo>
                          <a:lnTo>
                            <a:pt x="708614" y="1021080"/>
                          </a:lnTo>
                          <a:lnTo>
                            <a:pt x="743539" y="1078230"/>
                          </a:lnTo>
                          <a:lnTo>
                            <a:pt x="705439" y="1116330"/>
                          </a:lnTo>
                          <a:lnTo>
                            <a:pt x="708614" y="1151256"/>
                          </a:lnTo>
                          <a:lnTo>
                            <a:pt x="775289" y="1189356"/>
                          </a:lnTo>
                          <a:lnTo>
                            <a:pt x="794339" y="1325880"/>
                          </a:lnTo>
                          <a:lnTo>
                            <a:pt x="753064" y="1402080"/>
                          </a:lnTo>
                          <a:lnTo>
                            <a:pt x="695914" y="1402080"/>
                          </a:lnTo>
                          <a:lnTo>
                            <a:pt x="651464" y="1449704"/>
                          </a:lnTo>
                          <a:lnTo>
                            <a:pt x="572089" y="1624332"/>
                          </a:lnTo>
                          <a:lnTo>
                            <a:pt x="492714" y="1630680"/>
                          </a:lnTo>
                          <a:lnTo>
                            <a:pt x="429214" y="1700532"/>
                          </a:lnTo>
                          <a:lnTo>
                            <a:pt x="368889" y="1700532"/>
                          </a:lnTo>
                          <a:lnTo>
                            <a:pt x="302214" y="1735456"/>
                          </a:lnTo>
                          <a:lnTo>
                            <a:pt x="286339" y="1541780"/>
                          </a:lnTo>
                          <a:lnTo>
                            <a:pt x="222839" y="1484628"/>
                          </a:lnTo>
                          <a:cubicBezTo>
                            <a:pt x="223897" y="1450764"/>
                            <a:pt x="224956" y="1416896"/>
                            <a:pt x="226014" y="1383028"/>
                          </a:cubicBezTo>
                          <a:lnTo>
                            <a:pt x="178389" y="1367156"/>
                          </a:lnTo>
                          <a:lnTo>
                            <a:pt x="140289" y="1389380"/>
                          </a:lnTo>
                          <a:lnTo>
                            <a:pt x="99014" y="1383028"/>
                          </a:lnTo>
                          <a:lnTo>
                            <a:pt x="89489" y="1332228"/>
                          </a:lnTo>
                          <a:lnTo>
                            <a:pt x="86224" y="1318352"/>
                          </a:lnTo>
                          <a:lnTo>
                            <a:pt x="106952" y="1321116"/>
                          </a:lnTo>
                          <a:lnTo>
                            <a:pt x="121239" y="1206818"/>
                          </a:lnTo>
                          <a:lnTo>
                            <a:pt x="59327" y="1149668"/>
                          </a:lnTo>
                          <a:lnTo>
                            <a:pt x="21227" y="1149668"/>
                          </a:lnTo>
                          <a:lnTo>
                            <a:pt x="0" y="1096600"/>
                          </a:lnTo>
                          <a:lnTo>
                            <a:pt x="60279" y="1036320"/>
                          </a:lnTo>
                          <a:lnTo>
                            <a:pt x="60279" y="975360"/>
                          </a:lnTo>
                          <a:lnTo>
                            <a:pt x="136479" y="944880"/>
                          </a:lnTo>
                          <a:lnTo>
                            <a:pt x="182199" y="990600"/>
                          </a:lnTo>
                          <a:lnTo>
                            <a:pt x="273639" y="944880"/>
                          </a:lnTo>
                          <a:lnTo>
                            <a:pt x="357459" y="922020"/>
                          </a:lnTo>
                          <a:lnTo>
                            <a:pt x="372699" y="838200"/>
                          </a:lnTo>
                          <a:lnTo>
                            <a:pt x="410799" y="731520"/>
                          </a:lnTo>
                          <a:lnTo>
                            <a:pt x="471759" y="701040"/>
                          </a:lnTo>
                          <a:lnTo>
                            <a:pt x="462473" y="654610"/>
                          </a:lnTo>
                          <a:lnTo>
                            <a:pt x="611777" y="716280"/>
                          </a:lnTo>
                          <a:lnTo>
                            <a:pt x="730839" y="616268"/>
                          </a:lnTo>
                          <a:lnTo>
                            <a:pt x="754652" y="706756"/>
                          </a:lnTo>
                          <a:lnTo>
                            <a:pt x="807039" y="740092"/>
                          </a:lnTo>
                          <a:lnTo>
                            <a:pt x="1049927" y="606744"/>
                          </a:lnTo>
                          <a:lnTo>
                            <a:pt x="954677" y="559118"/>
                          </a:lnTo>
                          <a:lnTo>
                            <a:pt x="964202" y="501968"/>
                          </a:lnTo>
                          <a:lnTo>
                            <a:pt x="935627" y="482918"/>
                          </a:lnTo>
                          <a:lnTo>
                            <a:pt x="883239" y="440056"/>
                          </a:lnTo>
                          <a:lnTo>
                            <a:pt x="907052" y="344804"/>
                          </a:lnTo>
                          <a:lnTo>
                            <a:pt x="835614" y="259080"/>
                          </a:lnTo>
                          <a:lnTo>
                            <a:pt x="767508" y="278236"/>
                          </a:lnTo>
                          <a:lnTo>
                            <a:pt x="776559" y="243840"/>
                          </a:lnTo>
                          <a:lnTo>
                            <a:pt x="807039" y="213360"/>
                          </a:lnTo>
                          <a:lnTo>
                            <a:pt x="890859" y="213360"/>
                          </a:lnTo>
                          <a:lnTo>
                            <a:pt x="890859" y="114300"/>
                          </a:lnTo>
                          <a:lnTo>
                            <a:pt x="951819" y="45720"/>
                          </a:lnTo>
                          <a:lnTo>
                            <a:pt x="1012779" y="76200"/>
                          </a:lnTo>
                          <a:lnTo>
                            <a:pt x="1043259" y="114300"/>
                          </a:lnTo>
                          <a:lnTo>
                            <a:pt x="1096599" y="99060"/>
                          </a:lnTo>
                          <a:lnTo>
                            <a:pt x="1149939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5" name="フリーフォーム: 図形 624">
                      <a:extLst>
                        <a:ext uri="{FF2B5EF4-FFF2-40B4-BE49-F238E27FC236}">
                          <a16:creationId xmlns:a16="http://schemas.microsoft.com/office/drawing/2014/main" id="{E0BF0C3D-0622-4FED-A535-F6A19B9F4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0868" y="33967832"/>
                      <a:ext cx="181452" cy="122144"/>
                    </a:xfrm>
                    <a:custGeom>
                      <a:avLst/>
                      <a:gdLst>
                        <a:gd name="connsiteX0" fmla="*/ 44292 w 181452"/>
                        <a:gd name="connsiteY0" fmla="*/ 0 h 122144"/>
                        <a:gd name="connsiteX1" fmla="*/ 44292 w 181452"/>
                        <a:gd name="connsiteY1" fmla="*/ 2128 h 122144"/>
                        <a:gd name="connsiteX2" fmla="*/ 181452 w 181452"/>
                        <a:gd name="connsiteY2" fmla="*/ 17368 h 122144"/>
                        <a:gd name="connsiteX3" fmla="*/ 163354 w 181452"/>
                        <a:gd name="connsiteY3" fmla="*/ 62612 h 122144"/>
                        <a:gd name="connsiteX4" fmla="*/ 135732 w 181452"/>
                        <a:gd name="connsiteY4" fmla="*/ 53088 h 122144"/>
                        <a:gd name="connsiteX5" fmla="*/ 97632 w 181452"/>
                        <a:gd name="connsiteY5" fmla="*/ 105472 h 122144"/>
                        <a:gd name="connsiteX6" fmla="*/ 42864 w 181452"/>
                        <a:gd name="connsiteY6" fmla="*/ 122144 h 122144"/>
                        <a:gd name="connsiteX7" fmla="*/ 0 w 181452"/>
                        <a:gd name="connsiteY7" fmla="*/ 91188 h 122144"/>
                        <a:gd name="connsiteX8" fmla="*/ 19052 w 181452"/>
                        <a:gd name="connsiteY8" fmla="*/ 14988 h 122144"/>
                        <a:gd name="connsiteX9" fmla="*/ 44292 w 181452"/>
                        <a:gd name="connsiteY9" fmla="*/ 0 h 1221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81452" h="122144">
                          <a:moveTo>
                            <a:pt x="44292" y="0"/>
                          </a:moveTo>
                          <a:lnTo>
                            <a:pt x="44292" y="2128"/>
                          </a:lnTo>
                          <a:lnTo>
                            <a:pt x="181452" y="17368"/>
                          </a:lnTo>
                          <a:lnTo>
                            <a:pt x="163354" y="62612"/>
                          </a:lnTo>
                          <a:lnTo>
                            <a:pt x="135732" y="53088"/>
                          </a:lnTo>
                          <a:lnTo>
                            <a:pt x="97632" y="105472"/>
                          </a:lnTo>
                          <a:lnTo>
                            <a:pt x="42864" y="122144"/>
                          </a:lnTo>
                          <a:lnTo>
                            <a:pt x="0" y="91188"/>
                          </a:lnTo>
                          <a:lnTo>
                            <a:pt x="19052" y="14988"/>
                          </a:lnTo>
                          <a:lnTo>
                            <a:pt x="4429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6" name="フリーフォーム: 図形 625">
                      <a:extLst>
                        <a:ext uri="{FF2B5EF4-FFF2-40B4-BE49-F238E27FC236}">
                          <a16:creationId xmlns:a16="http://schemas.microsoft.com/office/drawing/2014/main" id="{0FC1850E-2FF3-4B46-A4A6-0A06B05CE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37100" y="33025080"/>
                      <a:ext cx="1163320" cy="1801304"/>
                    </a:xfrm>
                    <a:custGeom>
                      <a:avLst/>
                      <a:gdLst>
                        <a:gd name="connsiteX0" fmla="*/ 477520 w 1163320"/>
                        <a:gd name="connsiteY0" fmla="*/ 0 h 1801304"/>
                        <a:gd name="connsiteX1" fmla="*/ 599440 w 1163320"/>
                        <a:gd name="connsiteY1" fmla="*/ 0 h 1801304"/>
                        <a:gd name="connsiteX2" fmla="*/ 607060 w 1163320"/>
                        <a:gd name="connsiteY2" fmla="*/ 114300 h 1801304"/>
                        <a:gd name="connsiteX3" fmla="*/ 607060 w 1163320"/>
                        <a:gd name="connsiteY3" fmla="*/ 220980 h 1801304"/>
                        <a:gd name="connsiteX4" fmla="*/ 607060 w 1163320"/>
                        <a:gd name="connsiteY4" fmla="*/ 335280 h 1801304"/>
                        <a:gd name="connsiteX5" fmla="*/ 607060 w 1163320"/>
                        <a:gd name="connsiteY5" fmla="*/ 396240 h 1801304"/>
                        <a:gd name="connsiteX6" fmla="*/ 690880 w 1163320"/>
                        <a:gd name="connsiteY6" fmla="*/ 449580 h 1801304"/>
                        <a:gd name="connsiteX7" fmla="*/ 698500 w 1163320"/>
                        <a:gd name="connsiteY7" fmla="*/ 502920 h 1801304"/>
                        <a:gd name="connsiteX8" fmla="*/ 774700 w 1163320"/>
                        <a:gd name="connsiteY8" fmla="*/ 510540 h 1801304"/>
                        <a:gd name="connsiteX9" fmla="*/ 751840 w 1163320"/>
                        <a:gd name="connsiteY9" fmla="*/ 571500 h 1801304"/>
                        <a:gd name="connsiteX10" fmla="*/ 805180 w 1163320"/>
                        <a:gd name="connsiteY10" fmla="*/ 708660 h 1801304"/>
                        <a:gd name="connsiteX11" fmla="*/ 805180 w 1163320"/>
                        <a:gd name="connsiteY11" fmla="*/ 769620 h 1801304"/>
                        <a:gd name="connsiteX12" fmla="*/ 828040 w 1163320"/>
                        <a:gd name="connsiteY12" fmla="*/ 838200 h 1801304"/>
                        <a:gd name="connsiteX13" fmla="*/ 835660 w 1163320"/>
                        <a:gd name="connsiteY13" fmla="*/ 868680 h 1801304"/>
                        <a:gd name="connsiteX14" fmla="*/ 896620 w 1163320"/>
                        <a:gd name="connsiteY14" fmla="*/ 883920 h 1801304"/>
                        <a:gd name="connsiteX15" fmla="*/ 988060 w 1163320"/>
                        <a:gd name="connsiteY15" fmla="*/ 883920 h 1801304"/>
                        <a:gd name="connsiteX16" fmla="*/ 988060 w 1163320"/>
                        <a:gd name="connsiteY16" fmla="*/ 942752 h 1801304"/>
                        <a:gd name="connsiteX17" fmla="*/ 962820 w 1163320"/>
                        <a:gd name="connsiteY17" fmla="*/ 957740 h 1801304"/>
                        <a:gd name="connsiteX18" fmla="*/ 943768 w 1163320"/>
                        <a:gd name="connsiteY18" fmla="*/ 1033940 h 1801304"/>
                        <a:gd name="connsiteX19" fmla="*/ 986632 w 1163320"/>
                        <a:gd name="connsiteY19" fmla="*/ 1064896 h 1801304"/>
                        <a:gd name="connsiteX20" fmla="*/ 1041400 w 1163320"/>
                        <a:gd name="connsiteY20" fmla="*/ 1048224 h 1801304"/>
                        <a:gd name="connsiteX21" fmla="*/ 1079500 w 1163320"/>
                        <a:gd name="connsiteY21" fmla="*/ 995840 h 1801304"/>
                        <a:gd name="connsiteX22" fmla="*/ 1107122 w 1163320"/>
                        <a:gd name="connsiteY22" fmla="*/ 1005364 h 1801304"/>
                        <a:gd name="connsiteX23" fmla="*/ 1094740 w 1163320"/>
                        <a:gd name="connsiteY23" fmla="*/ 1036320 h 1801304"/>
                        <a:gd name="connsiteX24" fmla="*/ 1132840 w 1163320"/>
                        <a:gd name="connsiteY24" fmla="*/ 1104900 h 1801304"/>
                        <a:gd name="connsiteX25" fmla="*/ 1163320 w 1163320"/>
                        <a:gd name="connsiteY25" fmla="*/ 1219200 h 1801304"/>
                        <a:gd name="connsiteX26" fmla="*/ 1010920 w 1163320"/>
                        <a:gd name="connsiteY26" fmla="*/ 1280160 h 1801304"/>
                        <a:gd name="connsiteX27" fmla="*/ 1041400 w 1163320"/>
                        <a:gd name="connsiteY27" fmla="*/ 1577340 h 1801304"/>
                        <a:gd name="connsiteX28" fmla="*/ 1018540 w 1163320"/>
                        <a:gd name="connsiteY28" fmla="*/ 1744980 h 1801304"/>
                        <a:gd name="connsiteX29" fmla="*/ 986354 w 1163320"/>
                        <a:gd name="connsiteY29" fmla="*/ 1801304 h 1801304"/>
                        <a:gd name="connsiteX30" fmla="*/ 977900 w 1163320"/>
                        <a:gd name="connsiteY30" fmla="*/ 1668144 h 1801304"/>
                        <a:gd name="connsiteX31" fmla="*/ 860424 w 1163320"/>
                        <a:gd name="connsiteY31" fmla="*/ 1652272 h 1801304"/>
                        <a:gd name="connsiteX32" fmla="*/ 781050 w 1163320"/>
                        <a:gd name="connsiteY32" fmla="*/ 1560196 h 1801304"/>
                        <a:gd name="connsiteX33" fmla="*/ 695324 w 1163320"/>
                        <a:gd name="connsiteY33" fmla="*/ 1534796 h 1801304"/>
                        <a:gd name="connsiteX34" fmla="*/ 584200 w 1163320"/>
                        <a:gd name="connsiteY34" fmla="*/ 1680844 h 1801304"/>
                        <a:gd name="connsiteX35" fmla="*/ 536576 w 1163320"/>
                        <a:gd name="connsiteY35" fmla="*/ 1684020 h 1801304"/>
                        <a:gd name="connsiteX36" fmla="*/ 488950 w 1163320"/>
                        <a:gd name="connsiteY36" fmla="*/ 1684020 h 1801304"/>
                        <a:gd name="connsiteX37" fmla="*/ 457200 w 1163320"/>
                        <a:gd name="connsiteY37" fmla="*/ 1636396 h 1801304"/>
                        <a:gd name="connsiteX38" fmla="*/ 454024 w 1163320"/>
                        <a:gd name="connsiteY38" fmla="*/ 1464944 h 1801304"/>
                        <a:gd name="connsiteX39" fmla="*/ 409576 w 1163320"/>
                        <a:gd name="connsiteY39" fmla="*/ 1483996 h 1801304"/>
                        <a:gd name="connsiteX40" fmla="*/ 381000 w 1163320"/>
                        <a:gd name="connsiteY40" fmla="*/ 1471296 h 1801304"/>
                        <a:gd name="connsiteX41" fmla="*/ 355600 w 1163320"/>
                        <a:gd name="connsiteY41" fmla="*/ 1401444 h 1801304"/>
                        <a:gd name="connsiteX42" fmla="*/ 298450 w 1163320"/>
                        <a:gd name="connsiteY42" fmla="*/ 1395096 h 1801304"/>
                        <a:gd name="connsiteX43" fmla="*/ 254000 w 1163320"/>
                        <a:gd name="connsiteY43" fmla="*/ 1299844 h 1801304"/>
                        <a:gd name="connsiteX44" fmla="*/ 241300 w 1163320"/>
                        <a:gd name="connsiteY44" fmla="*/ 1093472 h 1801304"/>
                        <a:gd name="connsiteX45" fmla="*/ 228600 w 1163320"/>
                        <a:gd name="connsiteY45" fmla="*/ 1007744 h 1801304"/>
                        <a:gd name="connsiteX46" fmla="*/ 196850 w 1163320"/>
                        <a:gd name="connsiteY46" fmla="*/ 953768 h 1801304"/>
                        <a:gd name="connsiteX47" fmla="*/ 200024 w 1163320"/>
                        <a:gd name="connsiteY47" fmla="*/ 893444 h 1801304"/>
                        <a:gd name="connsiteX48" fmla="*/ 165100 w 1163320"/>
                        <a:gd name="connsiteY48" fmla="*/ 887096 h 1801304"/>
                        <a:gd name="connsiteX49" fmla="*/ 123824 w 1163320"/>
                        <a:gd name="connsiteY49" fmla="*/ 912496 h 1801304"/>
                        <a:gd name="connsiteX50" fmla="*/ 28576 w 1163320"/>
                        <a:gd name="connsiteY50" fmla="*/ 845820 h 1801304"/>
                        <a:gd name="connsiteX51" fmla="*/ 50800 w 1163320"/>
                        <a:gd name="connsiteY51" fmla="*/ 801368 h 1801304"/>
                        <a:gd name="connsiteX52" fmla="*/ 0 w 1163320"/>
                        <a:gd name="connsiteY52" fmla="*/ 721996 h 1801304"/>
                        <a:gd name="connsiteX53" fmla="*/ 38100 w 1163320"/>
                        <a:gd name="connsiteY53" fmla="*/ 648968 h 1801304"/>
                        <a:gd name="connsiteX54" fmla="*/ 12896 w 1163320"/>
                        <a:gd name="connsiteY54" fmla="*/ 594360 h 1801304"/>
                        <a:gd name="connsiteX55" fmla="*/ 35560 w 1163320"/>
                        <a:gd name="connsiteY55" fmla="*/ 594360 h 1801304"/>
                        <a:gd name="connsiteX56" fmla="*/ 27940 w 1163320"/>
                        <a:gd name="connsiteY56" fmla="*/ 518160 h 1801304"/>
                        <a:gd name="connsiteX57" fmla="*/ 134620 w 1163320"/>
                        <a:gd name="connsiteY57" fmla="*/ 495300 h 1801304"/>
                        <a:gd name="connsiteX58" fmla="*/ 256540 w 1163320"/>
                        <a:gd name="connsiteY58" fmla="*/ 563880 h 1801304"/>
                        <a:gd name="connsiteX59" fmla="*/ 363220 w 1163320"/>
                        <a:gd name="connsiteY59" fmla="*/ 396240 h 1801304"/>
                        <a:gd name="connsiteX60" fmla="*/ 416560 w 1163320"/>
                        <a:gd name="connsiteY60" fmla="*/ 358140 h 1801304"/>
                        <a:gd name="connsiteX61" fmla="*/ 439420 w 1163320"/>
                        <a:gd name="connsiteY61" fmla="*/ 327660 h 1801304"/>
                        <a:gd name="connsiteX62" fmla="*/ 347980 w 1163320"/>
                        <a:gd name="connsiteY62" fmla="*/ 205740 h 1801304"/>
                        <a:gd name="connsiteX63" fmla="*/ 378460 w 1163320"/>
                        <a:gd name="connsiteY63" fmla="*/ 144780 h 1801304"/>
                        <a:gd name="connsiteX64" fmla="*/ 447040 w 1163320"/>
                        <a:gd name="connsiteY64" fmla="*/ 60960 h 1801304"/>
                        <a:gd name="connsiteX65" fmla="*/ 477520 w 1163320"/>
                        <a:gd name="connsiteY65" fmla="*/ 0 h 1801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1163320" h="1801304">
                          <a:moveTo>
                            <a:pt x="477520" y="0"/>
                          </a:moveTo>
                          <a:lnTo>
                            <a:pt x="599440" y="0"/>
                          </a:lnTo>
                          <a:lnTo>
                            <a:pt x="607060" y="114300"/>
                          </a:lnTo>
                          <a:lnTo>
                            <a:pt x="607060" y="220980"/>
                          </a:lnTo>
                          <a:lnTo>
                            <a:pt x="607060" y="335280"/>
                          </a:lnTo>
                          <a:lnTo>
                            <a:pt x="607060" y="396240"/>
                          </a:lnTo>
                          <a:lnTo>
                            <a:pt x="690880" y="449580"/>
                          </a:lnTo>
                          <a:lnTo>
                            <a:pt x="698500" y="502920"/>
                          </a:lnTo>
                          <a:lnTo>
                            <a:pt x="774700" y="510540"/>
                          </a:lnTo>
                          <a:lnTo>
                            <a:pt x="751840" y="571500"/>
                          </a:lnTo>
                          <a:lnTo>
                            <a:pt x="805180" y="708660"/>
                          </a:lnTo>
                          <a:lnTo>
                            <a:pt x="805180" y="769620"/>
                          </a:lnTo>
                          <a:lnTo>
                            <a:pt x="828040" y="838200"/>
                          </a:lnTo>
                          <a:lnTo>
                            <a:pt x="835660" y="868680"/>
                          </a:lnTo>
                          <a:lnTo>
                            <a:pt x="896620" y="883920"/>
                          </a:lnTo>
                          <a:lnTo>
                            <a:pt x="988060" y="883920"/>
                          </a:lnTo>
                          <a:lnTo>
                            <a:pt x="988060" y="942752"/>
                          </a:lnTo>
                          <a:lnTo>
                            <a:pt x="962820" y="957740"/>
                          </a:lnTo>
                          <a:lnTo>
                            <a:pt x="943768" y="1033940"/>
                          </a:lnTo>
                          <a:lnTo>
                            <a:pt x="986632" y="1064896"/>
                          </a:lnTo>
                          <a:lnTo>
                            <a:pt x="1041400" y="1048224"/>
                          </a:lnTo>
                          <a:lnTo>
                            <a:pt x="1079500" y="995840"/>
                          </a:lnTo>
                          <a:lnTo>
                            <a:pt x="1107122" y="1005364"/>
                          </a:lnTo>
                          <a:lnTo>
                            <a:pt x="1094740" y="1036320"/>
                          </a:lnTo>
                          <a:lnTo>
                            <a:pt x="1132840" y="1104900"/>
                          </a:lnTo>
                          <a:lnTo>
                            <a:pt x="1163320" y="1219200"/>
                          </a:lnTo>
                          <a:lnTo>
                            <a:pt x="1010920" y="1280160"/>
                          </a:lnTo>
                          <a:lnTo>
                            <a:pt x="1041400" y="1577340"/>
                          </a:lnTo>
                          <a:lnTo>
                            <a:pt x="1018540" y="1744980"/>
                          </a:lnTo>
                          <a:lnTo>
                            <a:pt x="986354" y="1801304"/>
                          </a:lnTo>
                          <a:lnTo>
                            <a:pt x="977900" y="1668144"/>
                          </a:lnTo>
                          <a:lnTo>
                            <a:pt x="860424" y="1652272"/>
                          </a:lnTo>
                          <a:lnTo>
                            <a:pt x="781050" y="1560196"/>
                          </a:lnTo>
                          <a:lnTo>
                            <a:pt x="695324" y="1534796"/>
                          </a:lnTo>
                          <a:lnTo>
                            <a:pt x="584200" y="1680844"/>
                          </a:lnTo>
                          <a:lnTo>
                            <a:pt x="536576" y="1684020"/>
                          </a:lnTo>
                          <a:lnTo>
                            <a:pt x="488950" y="1684020"/>
                          </a:lnTo>
                          <a:lnTo>
                            <a:pt x="457200" y="1636396"/>
                          </a:lnTo>
                          <a:cubicBezTo>
                            <a:pt x="456142" y="1579244"/>
                            <a:pt x="455084" y="1522096"/>
                            <a:pt x="454024" y="1464944"/>
                          </a:cubicBezTo>
                          <a:lnTo>
                            <a:pt x="409576" y="1483996"/>
                          </a:lnTo>
                          <a:lnTo>
                            <a:pt x="381000" y="1471296"/>
                          </a:lnTo>
                          <a:lnTo>
                            <a:pt x="355600" y="1401444"/>
                          </a:lnTo>
                          <a:lnTo>
                            <a:pt x="298450" y="1395096"/>
                          </a:lnTo>
                          <a:lnTo>
                            <a:pt x="254000" y="1299844"/>
                          </a:lnTo>
                          <a:lnTo>
                            <a:pt x="241300" y="1093472"/>
                          </a:lnTo>
                          <a:lnTo>
                            <a:pt x="228600" y="1007744"/>
                          </a:lnTo>
                          <a:lnTo>
                            <a:pt x="196850" y="953768"/>
                          </a:lnTo>
                          <a:lnTo>
                            <a:pt x="200024" y="893444"/>
                          </a:lnTo>
                          <a:lnTo>
                            <a:pt x="165100" y="887096"/>
                          </a:lnTo>
                          <a:lnTo>
                            <a:pt x="123824" y="912496"/>
                          </a:lnTo>
                          <a:lnTo>
                            <a:pt x="28576" y="845820"/>
                          </a:lnTo>
                          <a:lnTo>
                            <a:pt x="50800" y="801368"/>
                          </a:lnTo>
                          <a:lnTo>
                            <a:pt x="0" y="721996"/>
                          </a:lnTo>
                          <a:lnTo>
                            <a:pt x="38100" y="648968"/>
                          </a:lnTo>
                          <a:lnTo>
                            <a:pt x="12896" y="594360"/>
                          </a:lnTo>
                          <a:lnTo>
                            <a:pt x="35560" y="594360"/>
                          </a:lnTo>
                          <a:lnTo>
                            <a:pt x="27940" y="518160"/>
                          </a:lnTo>
                          <a:lnTo>
                            <a:pt x="134620" y="495300"/>
                          </a:lnTo>
                          <a:lnTo>
                            <a:pt x="256540" y="563880"/>
                          </a:lnTo>
                          <a:lnTo>
                            <a:pt x="363220" y="396240"/>
                          </a:lnTo>
                          <a:lnTo>
                            <a:pt x="416560" y="358140"/>
                          </a:lnTo>
                          <a:lnTo>
                            <a:pt x="439420" y="327660"/>
                          </a:lnTo>
                          <a:lnTo>
                            <a:pt x="347980" y="205740"/>
                          </a:lnTo>
                          <a:lnTo>
                            <a:pt x="378460" y="144780"/>
                          </a:lnTo>
                          <a:lnTo>
                            <a:pt x="447040" y="60960"/>
                          </a:lnTo>
                          <a:lnTo>
                            <a:pt x="47752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フリーフォーム: 図形 626">
                      <a:extLst>
                        <a:ext uri="{FF2B5EF4-FFF2-40B4-BE49-F238E27FC236}">
                          <a16:creationId xmlns:a16="http://schemas.microsoft.com/office/drawing/2014/main" id="{65723842-ED0C-491C-B134-C31C063EED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33220" y="33388834"/>
                      <a:ext cx="970280" cy="1571726"/>
                    </a:xfrm>
                    <a:custGeom>
                      <a:avLst/>
                      <a:gdLst>
                        <a:gd name="connsiteX0" fmla="*/ 379418 w 970280"/>
                        <a:gd name="connsiteY0" fmla="*/ 0 h 1571726"/>
                        <a:gd name="connsiteX1" fmla="*/ 449580 w 970280"/>
                        <a:gd name="connsiteY1" fmla="*/ 62966 h 1571726"/>
                        <a:gd name="connsiteX2" fmla="*/ 516255 w 970280"/>
                        <a:gd name="connsiteY2" fmla="*/ 196318 h 1571726"/>
                        <a:gd name="connsiteX3" fmla="*/ 659130 w 970280"/>
                        <a:gd name="connsiteY3" fmla="*/ 282042 h 1571726"/>
                        <a:gd name="connsiteX4" fmla="*/ 668655 w 970280"/>
                        <a:gd name="connsiteY4" fmla="*/ 372530 h 1571726"/>
                        <a:gd name="connsiteX5" fmla="*/ 787718 w 970280"/>
                        <a:gd name="connsiteY5" fmla="*/ 386814 h 1571726"/>
                        <a:gd name="connsiteX6" fmla="*/ 830580 w 970280"/>
                        <a:gd name="connsiteY6" fmla="*/ 353478 h 1571726"/>
                        <a:gd name="connsiteX7" fmla="*/ 892493 w 970280"/>
                        <a:gd name="connsiteY7" fmla="*/ 353478 h 1571726"/>
                        <a:gd name="connsiteX8" fmla="*/ 968693 w 970280"/>
                        <a:gd name="connsiteY8" fmla="*/ 410630 h 1571726"/>
                        <a:gd name="connsiteX9" fmla="*/ 970226 w 970280"/>
                        <a:gd name="connsiteY9" fmla="*/ 402454 h 1571726"/>
                        <a:gd name="connsiteX10" fmla="*/ 970280 w 970280"/>
                        <a:gd name="connsiteY10" fmla="*/ 402690 h 1571726"/>
                        <a:gd name="connsiteX11" fmla="*/ 960755 w 970280"/>
                        <a:gd name="connsiteY11" fmla="*/ 459842 h 1571726"/>
                        <a:gd name="connsiteX12" fmla="*/ 744855 w 970280"/>
                        <a:gd name="connsiteY12" fmla="*/ 596366 h 1571726"/>
                        <a:gd name="connsiteX13" fmla="*/ 725805 w 970280"/>
                        <a:gd name="connsiteY13" fmla="*/ 666214 h 1571726"/>
                        <a:gd name="connsiteX14" fmla="*/ 779780 w 970280"/>
                        <a:gd name="connsiteY14" fmla="*/ 745590 h 1571726"/>
                        <a:gd name="connsiteX15" fmla="*/ 754380 w 970280"/>
                        <a:gd name="connsiteY15" fmla="*/ 783690 h 1571726"/>
                        <a:gd name="connsiteX16" fmla="*/ 700405 w 970280"/>
                        <a:gd name="connsiteY16" fmla="*/ 767814 h 1571726"/>
                        <a:gd name="connsiteX17" fmla="*/ 678180 w 970280"/>
                        <a:gd name="connsiteY17" fmla="*/ 818614 h 1571726"/>
                        <a:gd name="connsiteX18" fmla="*/ 681355 w 970280"/>
                        <a:gd name="connsiteY18" fmla="*/ 913866 h 1571726"/>
                        <a:gd name="connsiteX19" fmla="*/ 725805 w 970280"/>
                        <a:gd name="connsiteY19" fmla="*/ 920214 h 1571726"/>
                        <a:gd name="connsiteX20" fmla="*/ 767080 w 970280"/>
                        <a:gd name="connsiteY20" fmla="*/ 964666 h 1571726"/>
                        <a:gd name="connsiteX21" fmla="*/ 776991 w 970280"/>
                        <a:gd name="connsiteY21" fmla="*/ 1022146 h 1571726"/>
                        <a:gd name="connsiteX22" fmla="*/ 773430 w 970280"/>
                        <a:gd name="connsiteY22" fmla="*/ 1020230 h 1571726"/>
                        <a:gd name="connsiteX23" fmla="*/ 740093 w 970280"/>
                        <a:gd name="connsiteY23" fmla="*/ 1096430 h 1571726"/>
                        <a:gd name="connsiteX24" fmla="*/ 668655 w 970280"/>
                        <a:gd name="connsiteY24" fmla="*/ 1105954 h 1571726"/>
                        <a:gd name="connsiteX25" fmla="*/ 635318 w 970280"/>
                        <a:gd name="connsiteY25" fmla="*/ 1153578 h 1571726"/>
                        <a:gd name="connsiteX26" fmla="*/ 625424 w 970280"/>
                        <a:gd name="connsiteY26" fmla="*/ 1240146 h 1571726"/>
                        <a:gd name="connsiteX27" fmla="*/ 601980 w 970280"/>
                        <a:gd name="connsiteY27" fmla="*/ 1236446 h 1571726"/>
                        <a:gd name="connsiteX28" fmla="*/ 525780 w 970280"/>
                        <a:gd name="connsiteY28" fmla="*/ 1175486 h 1571726"/>
                        <a:gd name="connsiteX29" fmla="*/ 457200 w 970280"/>
                        <a:gd name="connsiteY29" fmla="*/ 1373606 h 1571726"/>
                        <a:gd name="connsiteX30" fmla="*/ 403860 w 970280"/>
                        <a:gd name="connsiteY30" fmla="*/ 1449806 h 1571726"/>
                        <a:gd name="connsiteX31" fmla="*/ 167640 w 970280"/>
                        <a:gd name="connsiteY31" fmla="*/ 1571726 h 1571726"/>
                        <a:gd name="connsiteX32" fmla="*/ 144780 w 970280"/>
                        <a:gd name="connsiteY32" fmla="*/ 1465046 h 1571726"/>
                        <a:gd name="connsiteX33" fmla="*/ 160020 w 970280"/>
                        <a:gd name="connsiteY33" fmla="*/ 1145006 h 1571726"/>
                        <a:gd name="connsiteX34" fmla="*/ 53340 w 970280"/>
                        <a:gd name="connsiteY34" fmla="*/ 1061186 h 1571726"/>
                        <a:gd name="connsiteX35" fmla="*/ 0 w 970280"/>
                        <a:gd name="connsiteY35" fmla="*/ 931646 h 1571726"/>
                        <a:gd name="connsiteX36" fmla="*/ 22860 w 970280"/>
                        <a:gd name="connsiteY36" fmla="*/ 870686 h 1571726"/>
                        <a:gd name="connsiteX37" fmla="*/ 91440 w 970280"/>
                        <a:gd name="connsiteY37" fmla="*/ 855446 h 1571726"/>
                        <a:gd name="connsiteX38" fmla="*/ 175260 w 970280"/>
                        <a:gd name="connsiteY38" fmla="*/ 771626 h 1571726"/>
                        <a:gd name="connsiteX39" fmla="*/ 220980 w 970280"/>
                        <a:gd name="connsiteY39" fmla="*/ 710666 h 1571726"/>
                        <a:gd name="connsiteX40" fmla="*/ 175260 w 970280"/>
                        <a:gd name="connsiteY40" fmla="*/ 558266 h 1571726"/>
                        <a:gd name="connsiteX41" fmla="*/ 182880 w 970280"/>
                        <a:gd name="connsiteY41" fmla="*/ 497306 h 1571726"/>
                        <a:gd name="connsiteX42" fmla="*/ 0 w 970280"/>
                        <a:gd name="connsiteY42" fmla="*/ 322046 h 1571726"/>
                        <a:gd name="connsiteX43" fmla="*/ 45720 w 970280"/>
                        <a:gd name="connsiteY43" fmla="*/ 238226 h 1571726"/>
                        <a:gd name="connsiteX44" fmla="*/ 137160 w 970280"/>
                        <a:gd name="connsiteY44" fmla="*/ 32486 h 1571726"/>
                        <a:gd name="connsiteX45" fmla="*/ 190500 w 970280"/>
                        <a:gd name="connsiteY45" fmla="*/ 93446 h 1571726"/>
                        <a:gd name="connsiteX46" fmla="*/ 335280 w 970280"/>
                        <a:gd name="connsiteY46" fmla="*/ 2006 h 1571726"/>
                        <a:gd name="connsiteX47" fmla="*/ 379418 w 970280"/>
                        <a:gd name="connsiteY47" fmla="*/ 0 h 1571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</a:cxnLst>
                      <a:rect l="l" t="t" r="r" b="b"/>
                      <a:pathLst>
                        <a:path w="970280" h="1571726">
                          <a:moveTo>
                            <a:pt x="379418" y="0"/>
                          </a:moveTo>
                          <a:lnTo>
                            <a:pt x="449580" y="62966"/>
                          </a:lnTo>
                          <a:lnTo>
                            <a:pt x="516255" y="196318"/>
                          </a:lnTo>
                          <a:lnTo>
                            <a:pt x="659130" y="282042"/>
                          </a:lnTo>
                          <a:lnTo>
                            <a:pt x="668655" y="372530"/>
                          </a:lnTo>
                          <a:lnTo>
                            <a:pt x="787718" y="386814"/>
                          </a:lnTo>
                          <a:lnTo>
                            <a:pt x="830580" y="353478"/>
                          </a:lnTo>
                          <a:lnTo>
                            <a:pt x="892493" y="353478"/>
                          </a:lnTo>
                          <a:lnTo>
                            <a:pt x="968693" y="410630"/>
                          </a:lnTo>
                          <a:lnTo>
                            <a:pt x="970226" y="402454"/>
                          </a:lnTo>
                          <a:lnTo>
                            <a:pt x="970280" y="402690"/>
                          </a:lnTo>
                          <a:lnTo>
                            <a:pt x="960755" y="459842"/>
                          </a:lnTo>
                          <a:lnTo>
                            <a:pt x="744855" y="596366"/>
                          </a:lnTo>
                          <a:lnTo>
                            <a:pt x="725805" y="666214"/>
                          </a:lnTo>
                          <a:lnTo>
                            <a:pt x="779780" y="745590"/>
                          </a:lnTo>
                          <a:lnTo>
                            <a:pt x="754380" y="783690"/>
                          </a:lnTo>
                          <a:lnTo>
                            <a:pt x="700405" y="767814"/>
                          </a:lnTo>
                          <a:lnTo>
                            <a:pt x="678180" y="818614"/>
                          </a:lnTo>
                          <a:lnTo>
                            <a:pt x="681355" y="913866"/>
                          </a:lnTo>
                          <a:lnTo>
                            <a:pt x="725805" y="920214"/>
                          </a:lnTo>
                          <a:lnTo>
                            <a:pt x="767080" y="964666"/>
                          </a:lnTo>
                          <a:lnTo>
                            <a:pt x="776991" y="1022146"/>
                          </a:lnTo>
                          <a:lnTo>
                            <a:pt x="773430" y="1020230"/>
                          </a:lnTo>
                          <a:lnTo>
                            <a:pt x="740093" y="1096430"/>
                          </a:lnTo>
                          <a:lnTo>
                            <a:pt x="668655" y="1105954"/>
                          </a:lnTo>
                          <a:lnTo>
                            <a:pt x="635318" y="1153578"/>
                          </a:lnTo>
                          <a:lnTo>
                            <a:pt x="625424" y="1240146"/>
                          </a:lnTo>
                          <a:lnTo>
                            <a:pt x="601980" y="1236446"/>
                          </a:lnTo>
                          <a:lnTo>
                            <a:pt x="525780" y="1175486"/>
                          </a:lnTo>
                          <a:lnTo>
                            <a:pt x="457200" y="1373606"/>
                          </a:lnTo>
                          <a:lnTo>
                            <a:pt x="403860" y="1449806"/>
                          </a:lnTo>
                          <a:lnTo>
                            <a:pt x="167640" y="1571726"/>
                          </a:lnTo>
                          <a:lnTo>
                            <a:pt x="144780" y="1465046"/>
                          </a:lnTo>
                          <a:lnTo>
                            <a:pt x="160020" y="1145006"/>
                          </a:lnTo>
                          <a:lnTo>
                            <a:pt x="53340" y="1061186"/>
                          </a:lnTo>
                          <a:lnTo>
                            <a:pt x="0" y="931646"/>
                          </a:lnTo>
                          <a:lnTo>
                            <a:pt x="22860" y="870686"/>
                          </a:lnTo>
                          <a:lnTo>
                            <a:pt x="91440" y="855446"/>
                          </a:lnTo>
                          <a:lnTo>
                            <a:pt x="175260" y="771626"/>
                          </a:lnTo>
                          <a:lnTo>
                            <a:pt x="220980" y="710666"/>
                          </a:lnTo>
                          <a:lnTo>
                            <a:pt x="175260" y="558266"/>
                          </a:lnTo>
                          <a:lnTo>
                            <a:pt x="182880" y="497306"/>
                          </a:lnTo>
                          <a:lnTo>
                            <a:pt x="0" y="322046"/>
                          </a:lnTo>
                          <a:lnTo>
                            <a:pt x="45720" y="238226"/>
                          </a:lnTo>
                          <a:lnTo>
                            <a:pt x="137160" y="32486"/>
                          </a:lnTo>
                          <a:lnTo>
                            <a:pt x="190500" y="93446"/>
                          </a:lnTo>
                          <a:lnTo>
                            <a:pt x="335280" y="2006"/>
                          </a:lnTo>
                          <a:lnTo>
                            <a:pt x="37941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8" name="フリーフォーム: 図形 627">
                      <a:extLst>
                        <a:ext uri="{FF2B5EF4-FFF2-40B4-BE49-F238E27FC236}">
                          <a16:creationId xmlns:a16="http://schemas.microsoft.com/office/drawing/2014/main" id="{8A6A530E-1F85-49EC-BDD8-3D1782777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11401" y="33508950"/>
                      <a:ext cx="987475" cy="933450"/>
                    </a:xfrm>
                    <a:custGeom>
                      <a:avLst/>
                      <a:gdLst>
                        <a:gd name="connsiteX0" fmla="*/ 638175 w 987475"/>
                        <a:gd name="connsiteY0" fmla="*/ 0 h 933450"/>
                        <a:gd name="connsiteX1" fmla="*/ 685800 w 987475"/>
                        <a:gd name="connsiteY1" fmla="*/ 66674 h 933450"/>
                        <a:gd name="connsiteX2" fmla="*/ 714375 w 987475"/>
                        <a:gd name="connsiteY2" fmla="*/ 42862 h 933450"/>
                        <a:gd name="connsiteX3" fmla="*/ 765085 w 987475"/>
                        <a:gd name="connsiteY3" fmla="*/ 49622 h 933450"/>
                        <a:gd name="connsiteX4" fmla="*/ 768350 w 987475"/>
                        <a:gd name="connsiteY4" fmla="*/ 63498 h 933450"/>
                        <a:gd name="connsiteX5" fmla="*/ 777875 w 987475"/>
                        <a:gd name="connsiteY5" fmla="*/ 114298 h 933450"/>
                        <a:gd name="connsiteX6" fmla="*/ 819150 w 987475"/>
                        <a:gd name="connsiteY6" fmla="*/ 120650 h 933450"/>
                        <a:gd name="connsiteX7" fmla="*/ 857250 w 987475"/>
                        <a:gd name="connsiteY7" fmla="*/ 98426 h 933450"/>
                        <a:gd name="connsiteX8" fmla="*/ 904875 w 987475"/>
                        <a:gd name="connsiteY8" fmla="*/ 114298 h 933450"/>
                        <a:gd name="connsiteX9" fmla="*/ 901700 w 987475"/>
                        <a:gd name="connsiteY9" fmla="*/ 215898 h 933450"/>
                        <a:gd name="connsiteX10" fmla="*/ 965200 w 987475"/>
                        <a:gd name="connsiteY10" fmla="*/ 273050 h 933450"/>
                        <a:gd name="connsiteX11" fmla="*/ 981075 w 987475"/>
                        <a:gd name="connsiteY11" fmla="*/ 466726 h 933450"/>
                        <a:gd name="connsiteX12" fmla="*/ 987475 w 987475"/>
                        <a:gd name="connsiteY12" fmla="*/ 463374 h 933450"/>
                        <a:gd name="connsiteX13" fmla="*/ 987425 w 987475"/>
                        <a:gd name="connsiteY13" fmla="*/ 463550 h 933450"/>
                        <a:gd name="connsiteX14" fmla="*/ 974725 w 987475"/>
                        <a:gd name="connsiteY14" fmla="*/ 552450 h 933450"/>
                        <a:gd name="connsiteX15" fmla="*/ 895350 w 987475"/>
                        <a:gd name="connsiteY15" fmla="*/ 654050 h 933450"/>
                        <a:gd name="connsiteX16" fmla="*/ 882650 w 987475"/>
                        <a:gd name="connsiteY16" fmla="*/ 723898 h 933450"/>
                        <a:gd name="connsiteX17" fmla="*/ 790575 w 987475"/>
                        <a:gd name="connsiteY17" fmla="*/ 746126 h 933450"/>
                        <a:gd name="connsiteX18" fmla="*/ 727075 w 987475"/>
                        <a:gd name="connsiteY18" fmla="*/ 692150 h 933450"/>
                        <a:gd name="connsiteX19" fmla="*/ 708025 w 987475"/>
                        <a:gd name="connsiteY19" fmla="*/ 638174 h 933450"/>
                        <a:gd name="connsiteX20" fmla="*/ 615950 w 987475"/>
                        <a:gd name="connsiteY20" fmla="*/ 638174 h 933450"/>
                        <a:gd name="connsiteX21" fmla="*/ 593725 w 987475"/>
                        <a:gd name="connsiteY21" fmla="*/ 711202 h 933450"/>
                        <a:gd name="connsiteX22" fmla="*/ 495300 w 987475"/>
                        <a:gd name="connsiteY22" fmla="*/ 723898 h 933450"/>
                        <a:gd name="connsiteX23" fmla="*/ 479425 w 987475"/>
                        <a:gd name="connsiteY23" fmla="*/ 777874 h 933450"/>
                        <a:gd name="connsiteX24" fmla="*/ 431800 w 987475"/>
                        <a:gd name="connsiteY24" fmla="*/ 787402 h 933450"/>
                        <a:gd name="connsiteX25" fmla="*/ 402522 w 987475"/>
                        <a:gd name="connsiteY25" fmla="*/ 813302 h 933450"/>
                        <a:gd name="connsiteX26" fmla="*/ 285750 w 987475"/>
                        <a:gd name="connsiteY26" fmla="*/ 795338 h 933450"/>
                        <a:gd name="connsiteX27" fmla="*/ 228600 w 987475"/>
                        <a:gd name="connsiteY27" fmla="*/ 895350 h 933450"/>
                        <a:gd name="connsiteX28" fmla="*/ 157163 w 987475"/>
                        <a:gd name="connsiteY28" fmla="*/ 933450 h 933450"/>
                        <a:gd name="connsiteX29" fmla="*/ 98811 w 987475"/>
                        <a:gd name="connsiteY29" fmla="*/ 902030 h 933450"/>
                        <a:gd name="connsiteX30" fmla="*/ 88900 w 987475"/>
                        <a:gd name="connsiteY30" fmla="*/ 844550 h 933450"/>
                        <a:gd name="connsiteX31" fmla="*/ 47625 w 987475"/>
                        <a:gd name="connsiteY31" fmla="*/ 800098 h 933450"/>
                        <a:gd name="connsiteX32" fmla="*/ 3175 w 987475"/>
                        <a:gd name="connsiteY32" fmla="*/ 793750 h 933450"/>
                        <a:gd name="connsiteX33" fmla="*/ 0 w 987475"/>
                        <a:gd name="connsiteY33" fmla="*/ 698498 h 933450"/>
                        <a:gd name="connsiteX34" fmla="*/ 22225 w 987475"/>
                        <a:gd name="connsiteY34" fmla="*/ 647698 h 933450"/>
                        <a:gd name="connsiteX35" fmla="*/ 76200 w 987475"/>
                        <a:gd name="connsiteY35" fmla="*/ 663574 h 933450"/>
                        <a:gd name="connsiteX36" fmla="*/ 101600 w 987475"/>
                        <a:gd name="connsiteY36" fmla="*/ 625474 h 933450"/>
                        <a:gd name="connsiteX37" fmla="*/ 47625 w 987475"/>
                        <a:gd name="connsiteY37" fmla="*/ 546098 h 933450"/>
                        <a:gd name="connsiteX38" fmla="*/ 66675 w 987475"/>
                        <a:gd name="connsiteY38" fmla="*/ 476250 h 933450"/>
                        <a:gd name="connsiteX39" fmla="*/ 282575 w 987475"/>
                        <a:gd name="connsiteY39" fmla="*/ 339726 h 933450"/>
                        <a:gd name="connsiteX40" fmla="*/ 292100 w 987475"/>
                        <a:gd name="connsiteY40" fmla="*/ 282574 h 933450"/>
                        <a:gd name="connsiteX41" fmla="*/ 292046 w 987475"/>
                        <a:gd name="connsiteY41" fmla="*/ 282338 h 933450"/>
                        <a:gd name="connsiteX42" fmla="*/ 304800 w 987475"/>
                        <a:gd name="connsiteY42" fmla="*/ 214314 h 933450"/>
                        <a:gd name="connsiteX43" fmla="*/ 433388 w 987475"/>
                        <a:gd name="connsiteY43" fmla="*/ 190498 h 933450"/>
                        <a:gd name="connsiteX44" fmla="*/ 552450 w 987475"/>
                        <a:gd name="connsiteY44" fmla="*/ 42862 h 933450"/>
                        <a:gd name="connsiteX45" fmla="*/ 638175 w 987475"/>
                        <a:gd name="connsiteY45" fmla="*/ 0 h 933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987475" h="933450">
                          <a:moveTo>
                            <a:pt x="638175" y="0"/>
                          </a:moveTo>
                          <a:lnTo>
                            <a:pt x="685800" y="66674"/>
                          </a:lnTo>
                          <a:lnTo>
                            <a:pt x="714375" y="42862"/>
                          </a:lnTo>
                          <a:lnTo>
                            <a:pt x="765085" y="49622"/>
                          </a:lnTo>
                          <a:lnTo>
                            <a:pt x="768350" y="63498"/>
                          </a:lnTo>
                          <a:lnTo>
                            <a:pt x="777875" y="114298"/>
                          </a:lnTo>
                          <a:lnTo>
                            <a:pt x="819150" y="120650"/>
                          </a:lnTo>
                          <a:lnTo>
                            <a:pt x="857250" y="98426"/>
                          </a:lnTo>
                          <a:lnTo>
                            <a:pt x="904875" y="114298"/>
                          </a:lnTo>
                          <a:cubicBezTo>
                            <a:pt x="903817" y="148166"/>
                            <a:pt x="902758" y="182034"/>
                            <a:pt x="901700" y="215898"/>
                          </a:cubicBezTo>
                          <a:lnTo>
                            <a:pt x="965200" y="273050"/>
                          </a:lnTo>
                          <a:lnTo>
                            <a:pt x="981075" y="466726"/>
                          </a:lnTo>
                          <a:lnTo>
                            <a:pt x="987475" y="463374"/>
                          </a:lnTo>
                          <a:lnTo>
                            <a:pt x="987425" y="463550"/>
                          </a:lnTo>
                          <a:lnTo>
                            <a:pt x="974725" y="552450"/>
                          </a:lnTo>
                          <a:lnTo>
                            <a:pt x="895350" y="654050"/>
                          </a:lnTo>
                          <a:lnTo>
                            <a:pt x="882650" y="723898"/>
                          </a:lnTo>
                          <a:lnTo>
                            <a:pt x="790575" y="746126"/>
                          </a:lnTo>
                          <a:lnTo>
                            <a:pt x="727075" y="692150"/>
                          </a:lnTo>
                          <a:lnTo>
                            <a:pt x="708025" y="638174"/>
                          </a:lnTo>
                          <a:lnTo>
                            <a:pt x="615950" y="638174"/>
                          </a:lnTo>
                          <a:lnTo>
                            <a:pt x="593725" y="711202"/>
                          </a:lnTo>
                          <a:lnTo>
                            <a:pt x="495300" y="723898"/>
                          </a:lnTo>
                          <a:lnTo>
                            <a:pt x="479425" y="777874"/>
                          </a:lnTo>
                          <a:lnTo>
                            <a:pt x="431800" y="787402"/>
                          </a:lnTo>
                          <a:lnTo>
                            <a:pt x="402522" y="813302"/>
                          </a:lnTo>
                          <a:lnTo>
                            <a:pt x="285750" y="795338"/>
                          </a:lnTo>
                          <a:lnTo>
                            <a:pt x="228600" y="895350"/>
                          </a:lnTo>
                          <a:lnTo>
                            <a:pt x="157163" y="933450"/>
                          </a:lnTo>
                          <a:lnTo>
                            <a:pt x="98811" y="902030"/>
                          </a:lnTo>
                          <a:lnTo>
                            <a:pt x="88900" y="844550"/>
                          </a:lnTo>
                          <a:lnTo>
                            <a:pt x="47625" y="800098"/>
                          </a:lnTo>
                          <a:lnTo>
                            <a:pt x="3175" y="793750"/>
                          </a:lnTo>
                          <a:lnTo>
                            <a:pt x="0" y="698498"/>
                          </a:lnTo>
                          <a:lnTo>
                            <a:pt x="22225" y="647698"/>
                          </a:lnTo>
                          <a:lnTo>
                            <a:pt x="76200" y="663574"/>
                          </a:lnTo>
                          <a:lnTo>
                            <a:pt x="101600" y="625474"/>
                          </a:lnTo>
                          <a:lnTo>
                            <a:pt x="47625" y="546098"/>
                          </a:lnTo>
                          <a:lnTo>
                            <a:pt x="66675" y="476250"/>
                          </a:lnTo>
                          <a:lnTo>
                            <a:pt x="282575" y="339726"/>
                          </a:lnTo>
                          <a:lnTo>
                            <a:pt x="292100" y="282574"/>
                          </a:lnTo>
                          <a:lnTo>
                            <a:pt x="292046" y="282338"/>
                          </a:lnTo>
                          <a:lnTo>
                            <a:pt x="304800" y="214314"/>
                          </a:lnTo>
                          <a:lnTo>
                            <a:pt x="433388" y="190498"/>
                          </a:lnTo>
                          <a:lnTo>
                            <a:pt x="552450" y="42862"/>
                          </a:lnTo>
                          <a:lnTo>
                            <a:pt x="638175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フリーフォーム: 図形 628">
                      <a:extLst>
                        <a:ext uri="{FF2B5EF4-FFF2-40B4-BE49-F238E27FC236}">
                          <a16:creationId xmlns:a16="http://schemas.microsoft.com/office/drawing/2014/main" id="{F398B914-3960-46DF-9581-55BDD5ABC7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40014" y="34147124"/>
                      <a:ext cx="579436" cy="874396"/>
                    </a:xfrm>
                    <a:custGeom>
                      <a:avLst/>
                      <a:gdLst>
                        <a:gd name="connsiteX0" fmla="*/ 287337 w 579436"/>
                        <a:gd name="connsiteY0" fmla="*/ 0 h 874396"/>
                        <a:gd name="connsiteX1" fmla="*/ 379412 w 579436"/>
                        <a:gd name="connsiteY1" fmla="*/ 0 h 874396"/>
                        <a:gd name="connsiteX2" fmla="*/ 398462 w 579436"/>
                        <a:gd name="connsiteY2" fmla="*/ 53976 h 874396"/>
                        <a:gd name="connsiteX3" fmla="*/ 461962 w 579436"/>
                        <a:gd name="connsiteY3" fmla="*/ 107952 h 874396"/>
                        <a:gd name="connsiteX4" fmla="*/ 549924 w 579436"/>
                        <a:gd name="connsiteY4" fmla="*/ 86716 h 874396"/>
                        <a:gd name="connsiteX5" fmla="*/ 579436 w 579436"/>
                        <a:gd name="connsiteY5" fmla="*/ 161924 h 874396"/>
                        <a:gd name="connsiteX6" fmla="*/ 477836 w 579436"/>
                        <a:gd name="connsiteY6" fmla="*/ 247652 h 874396"/>
                        <a:gd name="connsiteX7" fmla="*/ 471486 w 579436"/>
                        <a:gd name="connsiteY7" fmla="*/ 342900 h 874396"/>
                        <a:gd name="connsiteX8" fmla="*/ 427036 w 579436"/>
                        <a:gd name="connsiteY8" fmla="*/ 412752 h 874396"/>
                        <a:gd name="connsiteX9" fmla="*/ 363536 w 579436"/>
                        <a:gd name="connsiteY9" fmla="*/ 469900 h 874396"/>
                        <a:gd name="connsiteX10" fmla="*/ 350836 w 579436"/>
                        <a:gd name="connsiteY10" fmla="*/ 530228 h 874396"/>
                        <a:gd name="connsiteX11" fmla="*/ 300036 w 579436"/>
                        <a:gd name="connsiteY11" fmla="*/ 590552 h 874396"/>
                        <a:gd name="connsiteX12" fmla="*/ 331786 w 579436"/>
                        <a:gd name="connsiteY12" fmla="*/ 631828 h 874396"/>
                        <a:gd name="connsiteX13" fmla="*/ 442911 w 579436"/>
                        <a:gd name="connsiteY13" fmla="*/ 590552 h 874396"/>
                        <a:gd name="connsiteX14" fmla="*/ 573339 w 579436"/>
                        <a:gd name="connsiteY14" fmla="*/ 609732 h 874396"/>
                        <a:gd name="connsiteX15" fmla="*/ 570547 w 579436"/>
                        <a:gd name="connsiteY15" fmla="*/ 615316 h 874396"/>
                        <a:gd name="connsiteX16" fmla="*/ 501967 w 579436"/>
                        <a:gd name="connsiteY16" fmla="*/ 699136 h 874396"/>
                        <a:gd name="connsiteX17" fmla="*/ 486727 w 579436"/>
                        <a:gd name="connsiteY17" fmla="*/ 737236 h 874396"/>
                        <a:gd name="connsiteX18" fmla="*/ 242887 w 579436"/>
                        <a:gd name="connsiteY18" fmla="*/ 874396 h 874396"/>
                        <a:gd name="connsiteX19" fmla="*/ 90487 w 579436"/>
                        <a:gd name="connsiteY19" fmla="*/ 805816 h 874396"/>
                        <a:gd name="connsiteX20" fmla="*/ 52163 w 579436"/>
                        <a:gd name="connsiteY20" fmla="*/ 824980 h 874396"/>
                        <a:gd name="connsiteX21" fmla="*/ 19050 w 579436"/>
                        <a:gd name="connsiteY21" fmla="*/ 747716 h 874396"/>
                        <a:gd name="connsiteX22" fmla="*/ 14287 w 579436"/>
                        <a:gd name="connsiteY22" fmla="*/ 623888 h 874396"/>
                        <a:gd name="connsiteX23" fmla="*/ 95250 w 579436"/>
                        <a:gd name="connsiteY23" fmla="*/ 566740 h 874396"/>
                        <a:gd name="connsiteX24" fmla="*/ 114300 w 579436"/>
                        <a:gd name="connsiteY24" fmla="*/ 504828 h 874396"/>
                        <a:gd name="connsiteX25" fmla="*/ 14287 w 579436"/>
                        <a:gd name="connsiteY25" fmla="*/ 457200 h 874396"/>
                        <a:gd name="connsiteX26" fmla="*/ 0 w 579436"/>
                        <a:gd name="connsiteY26" fmla="*/ 409576 h 874396"/>
                        <a:gd name="connsiteX27" fmla="*/ 38100 w 579436"/>
                        <a:gd name="connsiteY27" fmla="*/ 371476 h 874396"/>
                        <a:gd name="connsiteX28" fmla="*/ 80962 w 579436"/>
                        <a:gd name="connsiteY28" fmla="*/ 319088 h 874396"/>
                        <a:gd name="connsiteX29" fmla="*/ 80962 w 579436"/>
                        <a:gd name="connsiteY29" fmla="*/ 176212 h 874396"/>
                        <a:gd name="connsiteX30" fmla="*/ 73909 w 579436"/>
                        <a:gd name="connsiteY30" fmla="*/ 175128 h 874396"/>
                        <a:gd name="connsiteX31" fmla="*/ 103187 w 579436"/>
                        <a:gd name="connsiteY31" fmla="*/ 149228 h 874396"/>
                        <a:gd name="connsiteX32" fmla="*/ 150812 w 579436"/>
                        <a:gd name="connsiteY32" fmla="*/ 139700 h 874396"/>
                        <a:gd name="connsiteX33" fmla="*/ 166687 w 579436"/>
                        <a:gd name="connsiteY33" fmla="*/ 85724 h 874396"/>
                        <a:gd name="connsiteX34" fmla="*/ 265112 w 579436"/>
                        <a:gd name="connsiteY34" fmla="*/ 73028 h 874396"/>
                        <a:gd name="connsiteX35" fmla="*/ 287337 w 579436"/>
                        <a:gd name="connsiteY35" fmla="*/ 0 h 8743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79436" h="874396">
                          <a:moveTo>
                            <a:pt x="287337" y="0"/>
                          </a:moveTo>
                          <a:lnTo>
                            <a:pt x="379412" y="0"/>
                          </a:lnTo>
                          <a:lnTo>
                            <a:pt x="398462" y="53976"/>
                          </a:lnTo>
                          <a:lnTo>
                            <a:pt x="461962" y="107952"/>
                          </a:lnTo>
                          <a:lnTo>
                            <a:pt x="549924" y="86716"/>
                          </a:lnTo>
                          <a:lnTo>
                            <a:pt x="579436" y="161924"/>
                          </a:lnTo>
                          <a:lnTo>
                            <a:pt x="477836" y="247652"/>
                          </a:lnTo>
                          <a:lnTo>
                            <a:pt x="471486" y="342900"/>
                          </a:lnTo>
                          <a:lnTo>
                            <a:pt x="427036" y="412752"/>
                          </a:lnTo>
                          <a:lnTo>
                            <a:pt x="363536" y="469900"/>
                          </a:lnTo>
                          <a:lnTo>
                            <a:pt x="350836" y="530228"/>
                          </a:lnTo>
                          <a:lnTo>
                            <a:pt x="300036" y="590552"/>
                          </a:lnTo>
                          <a:lnTo>
                            <a:pt x="331786" y="631828"/>
                          </a:lnTo>
                          <a:lnTo>
                            <a:pt x="442911" y="590552"/>
                          </a:lnTo>
                          <a:lnTo>
                            <a:pt x="573339" y="609732"/>
                          </a:lnTo>
                          <a:lnTo>
                            <a:pt x="570547" y="615316"/>
                          </a:lnTo>
                          <a:lnTo>
                            <a:pt x="501967" y="699136"/>
                          </a:lnTo>
                          <a:lnTo>
                            <a:pt x="486727" y="737236"/>
                          </a:lnTo>
                          <a:lnTo>
                            <a:pt x="242887" y="874396"/>
                          </a:lnTo>
                          <a:lnTo>
                            <a:pt x="90487" y="805816"/>
                          </a:lnTo>
                          <a:lnTo>
                            <a:pt x="52163" y="824980"/>
                          </a:lnTo>
                          <a:lnTo>
                            <a:pt x="19050" y="747716"/>
                          </a:lnTo>
                          <a:lnTo>
                            <a:pt x="14287" y="623888"/>
                          </a:lnTo>
                          <a:lnTo>
                            <a:pt x="95250" y="566740"/>
                          </a:lnTo>
                          <a:lnTo>
                            <a:pt x="114300" y="504828"/>
                          </a:lnTo>
                          <a:lnTo>
                            <a:pt x="14287" y="457200"/>
                          </a:lnTo>
                          <a:lnTo>
                            <a:pt x="0" y="409576"/>
                          </a:lnTo>
                          <a:lnTo>
                            <a:pt x="38100" y="371476"/>
                          </a:lnTo>
                          <a:lnTo>
                            <a:pt x="80962" y="319088"/>
                          </a:lnTo>
                          <a:lnTo>
                            <a:pt x="80962" y="176212"/>
                          </a:lnTo>
                          <a:lnTo>
                            <a:pt x="73909" y="175128"/>
                          </a:lnTo>
                          <a:lnTo>
                            <a:pt x="103187" y="149228"/>
                          </a:lnTo>
                          <a:lnTo>
                            <a:pt x="150812" y="139700"/>
                          </a:lnTo>
                          <a:lnTo>
                            <a:pt x="166687" y="85724"/>
                          </a:lnTo>
                          <a:lnTo>
                            <a:pt x="265112" y="73028"/>
                          </a:lnTo>
                          <a:lnTo>
                            <a:pt x="287337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0" name="フリーフォーム: 図形 629">
                      <a:extLst>
                        <a:ext uri="{FF2B5EF4-FFF2-40B4-BE49-F238E27FC236}">
                          <a16:creationId xmlns:a16="http://schemas.microsoft.com/office/drawing/2014/main" id="{E8A784C4-2FDE-4D07-8423-1BE722D418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40050" y="32899350"/>
                      <a:ext cx="1550670" cy="1916430"/>
                    </a:xfrm>
                    <a:custGeom>
                      <a:avLst/>
                      <a:gdLst>
                        <a:gd name="connsiteX0" fmla="*/ 1108076 w 1550670"/>
                        <a:gd name="connsiteY0" fmla="*/ 0 h 1916430"/>
                        <a:gd name="connsiteX1" fmla="*/ 1199414 w 1550670"/>
                        <a:gd name="connsiteY1" fmla="*/ 1602 h 1916430"/>
                        <a:gd name="connsiteX2" fmla="*/ 1215390 w 1550670"/>
                        <a:gd name="connsiteY2" fmla="*/ 49530 h 1916430"/>
                        <a:gd name="connsiteX3" fmla="*/ 1253490 w 1550670"/>
                        <a:gd name="connsiteY3" fmla="*/ 201930 h 1916430"/>
                        <a:gd name="connsiteX4" fmla="*/ 1314450 w 1550670"/>
                        <a:gd name="connsiteY4" fmla="*/ 270510 h 1916430"/>
                        <a:gd name="connsiteX5" fmla="*/ 1375410 w 1550670"/>
                        <a:gd name="connsiteY5" fmla="*/ 270510 h 1916430"/>
                        <a:gd name="connsiteX6" fmla="*/ 1405890 w 1550670"/>
                        <a:gd name="connsiteY6" fmla="*/ 240030 h 1916430"/>
                        <a:gd name="connsiteX7" fmla="*/ 1550670 w 1550670"/>
                        <a:gd name="connsiteY7" fmla="*/ 240030 h 1916430"/>
                        <a:gd name="connsiteX8" fmla="*/ 1550670 w 1550670"/>
                        <a:gd name="connsiteY8" fmla="*/ 285750 h 1916430"/>
                        <a:gd name="connsiteX9" fmla="*/ 1466850 w 1550670"/>
                        <a:gd name="connsiteY9" fmla="*/ 461010 h 1916430"/>
                        <a:gd name="connsiteX10" fmla="*/ 1459230 w 1550670"/>
                        <a:gd name="connsiteY10" fmla="*/ 499110 h 1916430"/>
                        <a:gd name="connsiteX11" fmla="*/ 1468386 w 1550670"/>
                        <a:gd name="connsiteY11" fmla="*/ 515132 h 1916430"/>
                        <a:gd name="connsiteX12" fmla="*/ 1425574 w 1550670"/>
                        <a:gd name="connsiteY12" fmla="*/ 635000 h 1916430"/>
                        <a:gd name="connsiteX13" fmla="*/ 1397000 w 1550670"/>
                        <a:gd name="connsiteY13" fmla="*/ 635000 h 1916430"/>
                        <a:gd name="connsiteX14" fmla="*/ 1387474 w 1550670"/>
                        <a:gd name="connsiteY14" fmla="*/ 727074 h 1916430"/>
                        <a:gd name="connsiteX15" fmla="*/ 1406526 w 1550670"/>
                        <a:gd name="connsiteY15" fmla="*/ 749298 h 1916430"/>
                        <a:gd name="connsiteX16" fmla="*/ 1377950 w 1550670"/>
                        <a:gd name="connsiteY16" fmla="*/ 793750 h 1916430"/>
                        <a:gd name="connsiteX17" fmla="*/ 1454150 w 1550670"/>
                        <a:gd name="connsiteY17" fmla="*/ 854074 h 1916430"/>
                        <a:gd name="connsiteX18" fmla="*/ 1387474 w 1550670"/>
                        <a:gd name="connsiteY18" fmla="*/ 920750 h 1916430"/>
                        <a:gd name="connsiteX19" fmla="*/ 1387474 w 1550670"/>
                        <a:gd name="connsiteY19" fmla="*/ 990602 h 1916430"/>
                        <a:gd name="connsiteX20" fmla="*/ 1454150 w 1550670"/>
                        <a:gd name="connsiteY20" fmla="*/ 1136650 h 1916430"/>
                        <a:gd name="connsiteX21" fmla="*/ 1377950 w 1550670"/>
                        <a:gd name="connsiteY21" fmla="*/ 1130298 h 1916430"/>
                        <a:gd name="connsiteX22" fmla="*/ 1381126 w 1550670"/>
                        <a:gd name="connsiteY22" fmla="*/ 1244602 h 1916430"/>
                        <a:gd name="connsiteX23" fmla="*/ 1317626 w 1550670"/>
                        <a:gd name="connsiteY23" fmla="*/ 1257298 h 1916430"/>
                        <a:gd name="connsiteX24" fmla="*/ 1336674 w 1550670"/>
                        <a:gd name="connsiteY24" fmla="*/ 1320802 h 1916430"/>
                        <a:gd name="connsiteX25" fmla="*/ 1301750 w 1550670"/>
                        <a:gd name="connsiteY25" fmla="*/ 1349374 h 1916430"/>
                        <a:gd name="connsiteX26" fmla="*/ 1228726 w 1550670"/>
                        <a:gd name="connsiteY26" fmla="*/ 1317626 h 1916430"/>
                        <a:gd name="connsiteX27" fmla="*/ 1200150 w 1550670"/>
                        <a:gd name="connsiteY27" fmla="*/ 1352550 h 1916430"/>
                        <a:gd name="connsiteX28" fmla="*/ 1109622 w 1550670"/>
                        <a:gd name="connsiteY28" fmla="*/ 1366034 h 1916430"/>
                        <a:gd name="connsiteX29" fmla="*/ 1128714 w 1550670"/>
                        <a:gd name="connsiteY29" fmla="*/ 1338262 h 1916430"/>
                        <a:gd name="connsiteX30" fmla="*/ 1128714 w 1550670"/>
                        <a:gd name="connsiteY30" fmla="*/ 1266826 h 1916430"/>
                        <a:gd name="connsiteX31" fmla="*/ 1062039 w 1550670"/>
                        <a:gd name="connsiteY31" fmla="*/ 1271586 h 1916430"/>
                        <a:gd name="connsiteX32" fmla="*/ 1028701 w 1550670"/>
                        <a:gd name="connsiteY32" fmla="*/ 1333498 h 1916430"/>
                        <a:gd name="connsiteX33" fmla="*/ 895351 w 1550670"/>
                        <a:gd name="connsiteY33" fmla="*/ 1290638 h 1916430"/>
                        <a:gd name="connsiteX34" fmla="*/ 819151 w 1550670"/>
                        <a:gd name="connsiteY34" fmla="*/ 1476374 h 1916430"/>
                        <a:gd name="connsiteX35" fmla="*/ 723901 w 1550670"/>
                        <a:gd name="connsiteY35" fmla="*/ 1547814 h 1916430"/>
                        <a:gd name="connsiteX36" fmla="*/ 695326 w 1550670"/>
                        <a:gd name="connsiteY36" fmla="*/ 1509714 h 1916430"/>
                        <a:gd name="connsiteX37" fmla="*/ 652464 w 1550670"/>
                        <a:gd name="connsiteY37" fmla="*/ 1504950 h 1916430"/>
                        <a:gd name="connsiteX38" fmla="*/ 514351 w 1550670"/>
                        <a:gd name="connsiteY38" fmla="*/ 1633538 h 1916430"/>
                        <a:gd name="connsiteX39" fmla="*/ 528639 w 1550670"/>
                        <a:gd name="connsiteY39" fmla="*/ 1704974 h 1916430"/>
                        <a:gd name="connsiteX40" fmla="*/ 560071 w 1550670"/>
                        <a:gd name="connsiteY40" fmla="*/ 1743390 h 1916430"/>
                        <a:gd name="connsiteX41" fmla="*/ 560071 w 1550670"/>
                        <a:gd name="connsiteY41" fmla="*/ 1817370 h 1916430"/>
                        <a:gd name="connsiteX42" fmla="*/ 537211 w 1550670"/>
                        <a:gd name="connsiteY42" fmla="*/ 1855470 h 1916430"/>
                        <a:gd name="connsiteX43" fmla="*/ 438151 w 1550670"/>
                        <a:gd name="connsiteY43" fmla="*/ 1916430 h 1916430"/>
                        <a:gd name="connsiteX44" fmla="*/ 407671 w 1550670"/>
                        <a:gd name="connsiteY44" fmla="*/ 1832610 h 1916430"/>
                        <a:gd name="connsiteX45" fmla="*/ 369571 w 1550670"/>
                        <a:gd name="connsiteY45" fmla="*/ 1741170 h 1916430"/>
                        <a:gd name="connsiteX46" fmla="*/ 331471 w 1550670"/>
                        <a:gd name="connsiteY46" fmla="*/ 1741170 h 1916430"/>
                        <a:gd name="connsiteX47" fmla="*/ 273303 w 1550670"/>
                        <a:gd name="connsiteY47" fmla="*/ 1857506 h 1916430"/>
                        <a:gd name="connsiteX48" fmla="*/ 142875 w 1550670"/>
                        <a:gd name="connsiteY48" fmla="*/ 1838326 h 1916430"/>
                        <a:gd name="connsiteX49" fmla="*/ 31750 w 1550670"/>
                        <a:gd name="connsiteY49" fmla="*/ 1879602 h 1916430"/>
                        <a:gd name="connsiteX50" fmla="*/ 0 w 1550670"/>
                        <a:gd name="connsiteY50" fmla="*/ 1838326 h 1916430"/>
                        <a:gd name="connsiteX51" fmla="*/ 50800 w 1550670"/>
                        <a:gd name="connsiteY51" fmla="*/ 1778002 h 1916430"/>
                        <a:gd name="connsiteX52" fmla="*/ 63500 w 1550670"/>
                        <a:gd name="connsiteY52" fmla="*/ 1717674 h 1916430"/>
                        <a:gd name="connsiteX53" fmla="*/ 127000 w 1550670"/>
                        <a:gd name="connsiteY53" fmla="*/ 1660526 h 1916430"/>
                        <a:gd name="connsiteX54" fmla="*/ 171450 w 1550670"/>
                        <a:gd name="connsiteY54" fmla="*/ 1590674 h 1916430"/>
                        <a:gd name="connsiteX55" fmla="*/ 177800 w 1550670"/>
                        <a:gd name="connsiteY55" fmla="*/ 1495426 h 1916430"/>
                        <a:gd name="connsiteX56" fmla="*/ 279400 w 1550670"/>
                        <a:gd name="connsiteY56" fmla="*/ 1409698 h 1916430"/>
                        <a:gd name="connsiteX57" fmla="*/ 249888 w 1550670"/>
                        <a:gd name="connsiteY57" fmla="*/ 1334490 h 1916430"/>
                        <a:gd name="connsiteX58" fmla="*/ 254001 w 1550670"/>
                        <a:gd name="connsiteY58" fmla="*/ 1333498 h 1916430"/>
                        <a:gd name="connsiteX59" fmla="*/ 266701 w 1550670"/>
                        <a:gd name="connsiteY59" fmla="*/ 1263650 h 1916430"/>
                        <a:gd name="connsiteX60" fmla="*/ 346076 w 1550670"/>
                        <a:gd name="connsiteY60" fmla="*/ 1162050 h 1916430"/>
                        <a:gd name="connsiteX61" fmla="*/ 358776 w 1550670"/>
                        <a:gd name="connsiteY61" fmla="*/ 1073150 h 1916430"/>
                        <a:gd name="connsiteX62" fmla="*/ 358826 w 1550670"/>
                        <a:gd name="connsiteY62" fmla="*/ 1072974 h 1916430"/>
                        <a:gd name="connsiteX63" fmla="*/ 419101 w 1550670"/>
                        <a:gd name="connsiteY63" fmla="*/ 1041402 h 1916430"/>
                        <a:gd name="connsiteX64" fmla="*/ 479426 w 1550670"/>
                        <a:gd name="connsiteY64" fmla="*/ 1041402 h 1916430"/>
                        <a:gd name="connsiteX65" fmla="*/ 542926 w 1550670"/>
                        <a:gd name="connsiteY65" fmla="*/ 971550 h 1916430"/>
                        <a:gd name="connsiteX66" fmla="*/ 622301 w 1550670"/>
                        <a:gd name="connsiteY66" fmla="*/ 965202 h 1916430"/>
                        <a:gd name="connsiteX67" fmla="*/ 701676 w 1550670"/>
                        <a:gd name="connsiteY67" fmla="*/ 790574 h 1916430"/>
                        <a:gd name="connsiteX68" fmla="*/ 746126 w 1550670"/>
                        <a:gd name="connsiteY68" fmla="*/ 742950 h 1916430"/>
                        <a:gd name="connsiteX69" fmla="*/ 803276 w 1550670"/>
                        <a:gd name="connsiteY69" fmla="*/ 742950 h 1916430"/>
                        <a:gd name="connsiteX70" fmla="*/ 844551 w 1550670"/>
                        <a:gd name="connsiteY70" fmla="*/ 666750 h 1916430"/>
                        <a:gd name="connsiteX71" fmla="*/ 825501 w 1550670"/>
                        <a:gd name="connsiteY71" fmla="*/ 530226 h 1916430"/>
                        <a:gd name="connsiteX72" fmla="*/ 758826 w 1550670"/>
                        <a:gd name="connsiteY72" fmla="*/ 492126 h 1916430"/>
                        <a:gd name="connsiteX73" fmla="*/ 755651 w 1550670"/>
                        <a:gd name="connsiteY73" fmla="*/ 457200 h 1916430"/>
                        <a:gd name="connsiteX74" fmla="*/ 793751 w 1550670"/>
                        <a:gd name="connsiteY74" fmla="*/ 419100 h 1916430"/>
                        <a:gd name="connsiteX75" fmla="*/ 758826 w 1550670"/>
                        <a:gd name="connsiteY75" fmla="*/ 361950 h 1916430"/>
                        <a:gd name="connsiteX76" fmla="*/ 781051 w 1550670"/>
                        <a:gd name="connsiteY76" fmla="*/ 333374 h 1916430"/>
                        <a:gd name="connsiteX77" fmla="*/ 866776 w 1550670"/>
                        <a:gd name="connsiteY77" fmla="*/ 336550 h 1916430"/>
                        <a:gd name="connsiteX78" fmla="*/ 911226 w 1550670"/>
                        <a:gd name="connsiteY78" fmla="*/ 342900 h 1916430"/>
                        <a:gd name="connsiteX79" fmla="*/ 1041401 w 1550670"/>
                        <a:gd name="connsiteY79" fmla="*/ 215900 h 1916430"/>
                        <a:gd name="connsiteX80" fmla="*/ 1098551 w 1550670"/>
                        <a:gd name="connsiteY80" fmla="*/ 111126 h 1916430"/>
                        <a:gd name="connsiteX81" fmla="*/ 1095376 w 1550670"/>
                        <a:gd name="connsiteY81" fmla="*/ 44450 h 1916430"/>
                        <a:gd name="connsiteX82" fmla="*/ 1108076 w 1550670"/>
                        <a:gd name="connsiteY82" fmla="*/ 0 h 19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</a:cxnLst>
                      <a:rect l="l" t="t" r="r" b="b"/>
                      <a:pathLst>
                        <a:path w="1550670" h="1916430">
                          <a:moveTo>
                            <a:pt x="1108076" y="0"/>
                          </a:moveTo>
                          <a:lnTo>
                            <a:pt x="1199414" y="1602"/>
                          </a:lnTo>
                          <a:lnTo>
                            <a:pt x="1215390" y="49530"/>
                          </a:lnTo>
                          <a:lnTo>
                            <a:pt x="1253490" y="201930"/>
                          </a:lnTo>
                          <a:lnTo>
                            <a:pt x="1314450" y="270510"/>
                          </a:lnTo>
                          <a:lnTo>
                            <a:pt x="1375410" y="270510"/>
                          </a:lnTo>
                          <a:lnTo>
                            <a:pt x="1405890" y="240030"/>
                          </a:lnTo>
                          <a:lnTo>
                            <a:pt x="1550670" y="240030"/>
                          </a:lnTo>
                          <a:lnTo>
                            <a:pt x="1550670" y="285750"/>
                          </a:lnTo>
                          <a:lnTo>
                            <a:pt x="1466850" y="461010"/>
                          </a:lnTo>
                          <a:lnTo>
                            <a:pt x="1459230" y="499110"/>
                          </a:lnTo>
                          <a:lnTo>
                            <a:pt x="1468386" y="515132"/>
                          </a:lnTo>
                          <a:lnTo>
                            <a:pt x="1425574" y="635000"/>
                          </a:lnTo>
                          <a:lnTo>
                            <a:pt x="1397000" y="635000"/>
                          </a:lnTo>
                          <a:lnTo>
                            <a:pt x="1387474" y="727074"/>
                          </a:lnTo>
                          <a:lnTo>
                            <a:pt x="1406526" y="749298"/>
                          </a:lnTo>
                          <a:lnTo>
                            <a:pt x="1377950" y="793750"/>
                          </a:lnTo>
                          <a:lnTo>
                            <a:pt x="1454150" y="854074"/>
                          </a:lnTo>
                          <a:lnTo>
                            <a:pt x="1387474" y="920750"/>
                          </a:lnTo>
                          <a:lnTo>
                            <a:pt x="1387474" y="990602"/>
                          </a:lnTo>
                          <a:lnTo>
                            <a:pt x="1454150" y="1136650"/>
                          </a:lnTo>
                          <a:lnTo>
                            <a:pt x="1377950" y="1130298"/>
                          </a:lnTo>
                          <a:cubicBezTo>
                            <a:pt x="1379008" y="1168402"/>
                            <a:pt x="1380066" y="1206498"/>
                            <a:pt x="1381126" y="1244602"/>
                          </a:cubicBezTo>
                          <a:lnTo>
                            <a:pt x="1317626" y="1257298"/>
                          </a:lnTo>
                          <a:lnTo>
                            <a:pt x="1336674" y="1320802"/>
                          </a:lnTo>
                          <a:lnTo>
                            <a:pt x="1301750" y="1349374"/>
                          </a:lnTo>
                          <a:lnTo>
                            <a:pt x="1228726" y="1317626"/>
                          </a:lnTo>
                          <a:lnTo>
                            <a:pt x="1200150" y="1352550"/>
                          </a:lnTo>
                          <a:lnTo>
                            <a:pt x="1109622" y="1366034"/>
                          </a:lnTo>
                          <a:lnTo>
                            <a:pt x="1128714" y="1338262"/>
                          </a:lnTo>
                          <a:lnTo>
                            <a:pt x="1128714" y="1266826"/>
                          </a:lnTo>
                          <a:lnTo>
                            <a:pt x="1062039" y="1271586"/>
                          </a:lnTo>
                          <a:lnTo>
                            <a:pt x="1028701" y="1333498"/>
                          </a:lnTo>
                          <a:lnTo>
                            <a:pt x="895351" y="1290638"/>
                          </a:lnTo>
                          <a:lnTo>
                            <a:pt x="819151" y="1476374"/>
                          </a:lnTo>
                          <a:lnTo>
                            <a:pt x="723901" y="1547814"/>
                          </a:lnTo>
                          <a:lnTo>
                            <a:pt x="695326" y="1509714"/>
                          </a:lnTo>
                          <a:lnTo>
                            <a:pt x="652464" y="1504950"/>
                          </a:lnTo>
                          <a:lnTo>
                            <a:pt x="514351" y="1633538"/>
                          </a:lnTo>
                          <a:lnTo>
                            <a:pt x="528639" y="1704974"/>
                          </a:lnTo>
                          <a:lnTo>
                            <a:pt x="560071" y="1743390"/>
                          </a:lnTo>
                          <a:lnTo>
                            <a:pt x="560071" y="1817370"/>
                          </a:lnTo>
                          <a:lnTo>
                            <a:pt x="537211" y="1855470"/>
                          </a:lnTo>
                          <a:lnTo>
                            <a:pt x="438151" y="1916430"/>
                          </a:lnTo>
                          <a:lnTo>
                            <a:pt x="407671" y="1832610"/>
                          </a:lnTo>
                          <a:lnTo>
                            <a:pt x="369571" y="1741170"/>
                          </a:lnTo>
                          <a:lnTo>
                            <a:pt x="331471" y="1741170"/>
                          </a:lnTo>
                          <a:lnTo>
                            <a:pt x="273303" y="1857506"/>
                          </a:lnTo>
                          <a:lnTo>
                            <a:pt x="142875" y="1838326"/>
                          </a:lnTo>
                          <a:lnTo>
                            <a:pt x="31750" y="1879602"/>
                          </a:lnTo>
                          <a:lnTo>
                            <a:pt x="0" y="1838326"/>
                          </a:lnTo>
                          <a:lnTo>
                            <a:pt x="50800" y="1778002"/>
                          </a:lnTo>
                          <a:lnTo>
                            <a:pt x="63500" y="1717674"/>
                          </a:lnTo>
                          <a:lnTo>
                            <a:pt x="127000" y="1660526"/>
                          </a:lnTo>
                          <a:lnTo>
                            <a:pt x="171450" y="1590674"/>
                          </a:lnTo>
                          <a:lnTo>
                            <a:pt x="177800" y="1495426"/>
                          </a:lnTo>
                          <a:lnTo>
                            <a:pt x="279400" y="1409698"/>
                          </a:lnTo>
                          <a:lnTo>
                            <a:pt x="249888" y="1334490"/>
                          </a:lnTo>
                          <a:lnTo>
                            <a:pt x="254001" y="1333498"/>
                          </a:lnTo>
                          <a:lnTo>
                            <a:pt x="266701" y="1263650"/>
                          </a:lnTo>
                          <a:lnTo>
                            <a:pt x="346076" y="1162050"/>
                          </a:lnTo>
                          <a:lnTo>
                            <a:pt x="358776" y="1073150"/>
                          </a:lnTo>
                          <a:lnTo>
                            <a:pt x="358826" y="1072974"/>
                          </a:lnTo>
                          <a:lnTo>
                            <a:pt x="419101" y="1041402"/>
                          </a:lnTo>
                          <a:lnTo>
                            <a:pt x="479426" y="1041402"/>
                          </a:lnTo>
                          <a:lnTo>
                            <a:pt x="542926" y="971550"/>
                          </a:lnTo>
                          <a:lnTo>
                            <a:pt x="622301" y="965202"/>
                          </a:lnTo>
                          <a:lnTo>
                            <a:pt x="701676" y="790574"/>
                          </a:lnTo>
                          <a:lnTo>
                            <a:pt x="746126" y="742950"/>
                          </a:lnTo>
                          <a:lnTo>
                            <a:pt x="803276" y="742950"/>
                          </a:lnTo>
                          <a:lnTo>
                            <a:pt x="844551" y="666750"/>
                          </a:lnTo>
                          <a:lnTo>
                            <a:pt x="825501" y="530226"/>
                          </a:lnTo>
                          <a:lnTo>
                            <a:pt x="758826" y="492126"/>
                          </a:lnTo>
                          <a:lnTo>
                            <a:pt x="755651" y="457200"/>
                          </a:lnTo>
                          <a:lnTo>
                            <a:pt x="793751" y="419100"/>
                          </a:lnTo>
                          <a:lnTo>
                            <a:pt x="758826" y="361950"/>
                          </a:lnTo>
                          <a:lnTo>
                            <a:pt x="781051" y="333374"/>
                          </a:lnTo>
                          <a:lnTo>
                            <a:pt x="866776" y="336550"/>
                          </a:lnTo>
                          <a:lnTo>
                            <a:pt x="911226" y="342900"/>
                          </a:lnTo>
                          <a:lnTo>
                            <a:pt x="1041401" y="215900"/>
                          </a:lnTo>
                          <a:lnTo>
                            <a:pt x="1098551" y="111126"/>
                          </a:lnTo>
                          <a:lnTo>
                            <a:pt x="1095376" y="44450"/>
                          </a:lnTo>
                          <a:lnTo>
                            <a:pt x="110807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1" name="フリーフォーム: 図形 630">
                      <a:extLst>
                        <a:ext uri="{FF2B5EF4-FFF2-40B4-BE49-F238E27FC236}">
                          <a16:creationId xmlns:a16="http://schemas.microsoft.com/office/drawing/2014/main" id="{C7099C68-483F-4EFD-866A-4EBE44110E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0738" y="34328100"/>
                      <a:ext cx="295274" cy="506340"/>
                    </a:xfrm>
                    <a:custGeom>
                      <a:avLst/>
                      <a:gdLst>
                        <a:gd name="connsiteX0" fmla="*/ 142874 w 295274"/>
                        <a:gd name="connsiteY0" fmla="*/ 0 h 506340"/>
                        <a:gd name="connsiteX1" fmla="*/ 147638 w 295274"/>
                        <a:gd name="connsiteY1" fmla="*/ 61912 h 506340"/>
                        <a:gd name="connsiteX2" fmla="*/ 295274 w 295274"/>
                        <a:gd name="connsiteY2" fmla="*/ 197644 h 506340"/>
                        <a:gd name="connsiteX3" fmla="*/ 269082 w 295274"/>
                        <a:gd name="connsiteY3" fmla="*/ 221456 h 506340"/>
                        <a:gd name="connsiteX4" fmla="*/ 264318 w 295274"/>
                        <a:gd name="connsiteY4" fmla="*/ 311944 h 506340"/>
                        <a:gd name="connsiteX5" fmla="*/ 285750 w 295274"/>
                        <a:gd name="connsiteY5" fmla="*/ 345280 h 506340"/>
                        <a:gd name="connsiteX6" fmla="*/ 278606 w 295274"/>
                        <a:gd name="connsiteY6" fmla="*/ 411956 h 506340"/>
                        <a:gd name="connsiteX7" fmla="*/ 192882 w 295274"/>
                        <a:gd name="connsiteY7" fmla="*/ 438148 h 506340"/>
                        <a:gd name="connsiteX8" fmla="*/ 153288 w 295274"/>
                        <a:gd name="connsiteY8" fmla="*/ 506340 h 506340"/>
                        <a:gd name="connsiteX9" fmla="*/ 149542 w 295274"/>
                        <a:gd name="connsiteY9" fmla="*/ 502920 h 506340"/>
                        <a:gd name="connsiteX10" fmla="*/ 65722 w 295274"/>
                        <a:gd name="connsiteY10" fmla="*/ 434340 h 506340"/>
                        <a:gd name="connsiteX11" fmla="*/ 1188 w 295274"/>
                        <a:gd name="connsiteY11" fmla="*/ 399920 h 506340"/>
                        <a:gd name="connsiteX12" fmla="*/ 0 w 295274"/>
                        <a:gd name="connsiteY12" fmla="*/ 330996 h 506340"/>
                        <a:gd name="connsiteX13" fmla="*/ 90486 w 295274"/>
                        <a:gd name="connsiteY13" fmla="*/ 257176 h 506340"/>
                        <a:gd name="connsiteX14" fmla="*/ 88106 w 295274"/>
                        <a:gd name="connsiteY14" fmla="*/ 140492 h 506340"/>
                        <a:gd name="connsiteX15" fmla="*/ 50006 w 295274"/>
                        <a:gd name="connsiteY15" fmla="*/ 104776 h 506340"/>
                        <a:gd name="connsiteX16" fmla="*/ 50006 w 295274"/>
                        <a:gd name="connsiteY16" fmla="*/ 45244 h 506340"/>
                        <a:gd name="connsiteX17" fmla="*/ 142874 w 295274"/>
                        <a:gd name="connsiteY17" fmla="*/ 0 h 506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95274" h="506340">
                          <a:moveTo>
                            <a:pt x="142874" y="0"/>
                          </a:moveTo>
                          <a:lnTo>
                            <a:pt x="147638" y="61912"/>
                          </a:lnTo>
                          <a:lnTo>
                            <a:pt x="295274" y="197644"/>
                          </a:lnTo>
                          <a:lnTo>
                            <a:pt x="269082" y="221456"/>
                          </a:lnTo>
                          <a:lnTo>
                            <a:pt x="264318" y="311944"/>
                          </a:lnTo>
                          <a:lnTo>
                            <a:pt x="285750" y="345280"/>
                          </a:lnTo>
                          <a:lnTo>
                            <a:pt x="278606" y="411956"/>
                          </a:lnTo>
                          <a:lnTo>
                            <a:pt x="192882" y="438148"/>
                          </a:lnTo>
                          <a:lnTo>
                            <a:pt x="153288" y="506340"/>
                          </a:lnTo>
                          <a:lnTo>
                            <a:pt x="149542" y="502920"/>
                          </a:lnTo>
                          <a:lnTo>
                            <a:pt x="65722" y="434340"/>
                          </a:lnTo>
                          <a:lnTo>
                            <a:pt x="1188" y="399920"/>
                          </a:lnTo>
                          <a:lnTo>
                            <a:pt x="0" y="330996"/>
                          </a:lnTo>
                          <a:lnTo>
                            <a:pt x="90486" y="257176"/>
                          </a:lnTo>
                          <a:cubicBezTo>
                            <a:pt x="89694" y="218280"/>
                            <a:pt x="88900" y="179388"/>
                            <a:pt x="88106" y="140492"/>
                          </a:cubicBezTo>
                          <a:lnTo>
                            <a:pt x="50006" y="104776"/>
                          </a:lnTo>
                          <a:lnTo>
                            <a:pt x="50006" y="45244"/>
                          </a:lnTo>
                          <a:lnTo>
                            <a:pt x="14287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2" name="フリーフォーム: 図形 631">
                      <a:extLst>
                        <a:ext uri="{FF2B5EF4-FFF2-40B4-BE49-F238E27FC236}">
                          <a16:creationId xmlns:a16="http://schemas.microsoft.com/office/drawing/2014/main" id="{5605DBCB-5562-44F3-8EB2-D77D408CD8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84026" y="34628136"/>
                      <a:ext cx="518224" cy="507684"/>
                    </a:xfrm>
                    <a:custGeom>
                      <a:avLst/>
                      <a:gdLst>
                        <a:gd name="connsiteX0" fmla="*/ 234854 w 518224"/>
                        <a:gd name="connsiteY0" fmla="*/ 0 h 507684"/>
                        <a:gd name="connsiteX1" fmla="*/ 282480 w 518224"/>
                        <a:gd name="connsiteY1" fmla="*/ 30960 h 507684"/>
                        <a:gd name="connsiteX2" fmla="*/ 410066 w 518224"/>
                        <a:gd name="connsiteY2" fmla="*/ 22100 h 507684"/>
                        <a:gd name="connsiteX3" fmla="*/ 410274 w 518224"/>
                        <a:gd name="connsiteY3" fmla="*/ 33340 h 507684"/>
                        <a:gd name="connsiteX4" fmla="*/ 442026 w 518224"/>
                        <a:gd name="connsiteY4" fmla="*/ 80964 h 507684"/>
                        <a:gd name="connsiteX5" fmla="*/ 488756 w 518224"/>
                        <a:gd name="connsiteY5" fmla="*/ 80964 h 507684"/>
                        <a:gd name="connsiteX6" fmla="*/ 518224 w 518224"/>
                        <a:gd name="connsiteY6" fmla="*/ 133352 h 507684"/>
                        <a:gd name="connsiteX7" fmla="*/ 446786 w 518224"/>
                        <a:gd name="connsiteY7" fmla="*/ 192884 h 507684"/>
                        <a:gd name="connsiteX8" fmla="*/ 413450 w 518224"/>
                        <a:gd name="connsiteY8" fmla="*/ 173832 h 507684"/>
                        <a:gd name="connsiteX9" fmla="*/ 368206 w 518224"/>
                        <a:gd name="connsiteY9" fmla="*/ 178596 h 507684"/>
                        <a:gd name="connsiteX10" fmla="*/ 363442 w 518224"/>
                        <a:gd name="connsiteY10" fmla="*/ 216696 h 507684"/>
                        <a:gd name="connsiteX11" fmla="*/ 282480 w 518224"/>
                        <a:gd name="connsiteY11" fmla="*/ 288132 h 507684"/>
                        <a:gd name="connsiteX12" fmla="*/ 282480 w 518224"/>
                        <a:gd name="connsiteY12" fmla="*/ 328616 h 507684"/>
                        <a:gd name="connsiteX13" fmla="*/ 446786 w 518224"/>
                        <a:gd name="connsiteY13" fmla="*/ 471488 h 507684"/>
                        <a:gd name="connsiteX14" fmla="*/ 440754 w 518224"/>
                        <a:gd name="connsiteY14" fmla="*/ 507684 h 507684"/>
                        <a:gd name="connsiteX15" fmla="*/ 301054 w 518224"/>
                        <a:gd name="connsiteY15" fmla="*/ 423864 h 507684"/>
                        <a:gd name="connsiteX16" fmla="*/ 255334 w 518224"/>
                        <a:gd name="connsiteY16" fmla="*/ 423864 h 507684"/>
                        <a:gd name="connsiteX17" fmla="*/ 224854 w 518224"/>
                        <a:gd name="connsiteY17" fmla="*/ 340044 h 507684"/>
                        <a:gd name="connsiteX18" fmla="*/ 171514 w 518224"/>
                        <a:gd name="connsiteY18" fmla="*/ 362904 h 507684"/>
                        <a:gd name="connsiteX19" fmla="*/ 0 w 518224"/>
                        <a:gd name="connsiteY19" fmla="*/ 206304 h 507684"/>
                        <a:gd name="connsiteX20" fmla="*/ 39594 w 518224"/>
                        <a:gd name="connsiteY20" fmla="*/ 138112 h 507684"/>
                        <a:gd name="connsiteX21" fmla="*/ 125318 w 518224"/>
                        <a:gd name="connsiteY21" fmla="*/ 111920 h 507684"/>
                        <a:gd name="connsiteX22" fmla="*/ 130248 w 518224"/>
                        <a:gd name="connsiteY22" fmla="*/ 65900 h 507684"/>
                        <a:gd name="connsiteX23" fmla="*/ 189612 w 518224"/>
                        <a:gd name="connsiteY23" fmla="*/ 64296 h 507684"/>
                        <a:gd name="connsiteX24" fmla="*/ 234854 w 518224"/>
                        <a:gd name="connsiteY24" fmla="*/ 0 h 507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518224" h="507684">
                          <a:moveTo>
                            <a:pt x="234854" y="0"/>
                          </a:moveTo>
                          <a:lnTo>
                            <a:pt x="282480" y="30960"/>
                          </a:lnTo>
                          <a:lnTo>
                            <a:pt x="410066" y="22100"/>
                          </a:lnTo>
                          <a:lnTo>
                            <a:pt x="410274" y="33340"/>
                          </a:lnTo>
                          <a:lnTo>
                            <a:pt x="442026" y="80964"/>
                          </a:lnTo>
                          <a:lnTo>
                            <a:pt x="488756" y="80964"/>
                          </a:lnTo>
                          <a:lnTo>
                            <a:pt x="518224" y="133352"/>
                          </a:lnTo>
                          <a:lnTo>
                            <a:pt x="446786" y="192884"/>
                          </a:lnTo>
                          <a:lnTo>
                            <a:pt x="413450" y="173832"/>
                          </a:lnTo>
                          <a:lnTo>
                            <a:pt x="368206" y="178596"/>
                          </a:lnTo>
                          <a:lnTo>
                            <a:pt x="363442" y="216696"/>
                          </a:lnTo>
                          <a:lnTo>
                            <a:pt x="282480" y="288132"/>
                          </a:lnTo>
                          <a:lnTo>
                            <a:pt x="282480" y="328616"/>
                          </a:lnTo>
                          <a:lnTo>
                            <a:pt x="446786" y="471488"/>
                          </a:lnTo>
                          <a:lnTo>
                            <a:pt x="440754" y="507684"/>
                          </a:lnTo>
                          <a:lnTo>
                            <a:pt x="301054" y="423864"/>
                          </a:lnTo>
                          <a:lnTo>
                            <a:pt x="255334" y="423864"/>
                          </a:lnTo>
                          <a:lnTo>
                            <a:pt x="224854" y="340044"/>
                          </a:lnTo>
                          <a:lnTo>
                            <a:pt x="171514" y="362904"/>
                          </a:lnTo>
                          <a:lnTo>
                            <a:pt x="0" y="206304"/>
                          </a:lnTo>
                          <a:lnTo>
                            <a:pt x="39594" y="138112"/>
                          </a:lnTo>
                          <a:lnTo>
                            <a:pt x="125318" y="111920"/>
                          </a:lnTo>
                          <a:lnTo>
                            <a:pt x="130248" y="65900"/>
                          </a:lnTo>
                          <a:lnTo>
                            <a:pt x="189612" y="64296"/>
                          </a:lnTo>
                          <a:lnTo>
                            <a:pt x="23485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3" name="フリーフォーム: 図形 632">
                      <a:extLst>
                        <a:ext uri="{FF2B5EF4-FFF2-40B4-BE49-F238E27FC236}">
                          <a16:creationId xmlns:a16="http://schemas.microsoft.com/office/drawing/2014/main" id="{818D2E7D-A592-4E53-B612-3082A5C2F6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11614" y="33414482"/>
                      <a:ext cx="1182478" cy="1375582"/>
                    </a:xfrm>
                    <a:custGeom>
                      <a:avLst/>
                      <a:gdLst>
                        <a:gd name="connsiteX0" fmla="*/ 396822 w 1182478"/>
                        <a:gd name="connsiteY0" fmla="*/ 0 h 1375582"/>
                        <a:gd name="connsiteX1" fmla="*/ 418146 w 1182478"/>
                        <a:gd name="connsiteY1" fmla="*/ 37318 h 1375582"/>
                        <a:gd name="connsiteX2" fmla="*/ 433386 w 1182478"/>
                        <a:gd name="connsiteY2" fmla="*/ 105898 h 1375582"/>
                        <a:gd name="connsiteX3" fmla="*/ 540066 w 1182478"/>
                        <a:gd name="connsiteY3" fmla="*/ 204958 h 1375582"/>
                        <a:gd name="connsiteX4" fmla="*/ 738382 w 1182478"/>
                        <a:gd name="connsiteY4" fmla="*/ 204958 h 1375582"/>
                        <a:gd name="connsiteX5" fmla="*/ 763586 w 1182478"/>
                        <a:gd name="connsiteY5" fmla="*/ 259566 h 1375582"/>
                        <a:gd name="connsiteX6" fmla="*/ 725486 w 1182478"/>
                        <a:gd name="connsiteY6" fmla="*/ 332594 h 1375582"/>
                        <a:gd name="connsiteX7" fmla="*/ 776286 w 1182478"/>
                        <a:gd name="connsiteY7" fmla="*/ 411966 h 1375582"/>
                        <a:gd name="connsiteX8" fmla="*/ 754062 w 1182478"/>
                        <a:gd name="connsiteY8" fmla="*/ 456418 h 1375582"/>
                        <a:gd name="connsiteX9" fmla="*/ 849310 w 1182478"/>
                        <a:gd name="connsiteY9" fmla="*/ 523094 h 1375582"/>
                        <a:gd name="connsiteX10" fmla="*/ 890586 w 1182478"/>
                        <a:gd name="connsiteY10" fmla="*/ 497694 h 1375582"/>
                        <a:gd name="connsiteX11" fmla="*/ 925510 w 1182478"/>
                        <a:gd name="connsiteY11" fmla="*/ 504042 h 1375582"/>
                        <a:gd name="connsiteX12" fmla="*/ 922338 w 1182478"/>
                        <a:gd name="connsiteY12" fmla="*/ 564366 h 1375582"/>
                        <a:gd name="connsiteX13" fmla="*/ 954086 w 1182478"/>
                        <a:gd name="connsiteY13" fmla="*/ 618342 h 1375582"/>
                        <a:gd name="connsiteX14" fmla="*/ 966786 w 1182478"/>
                        <a:gd name="connsiteY14" fmla="*/ 704070 h 1375582"/>
                        <a:gd name="connsiteX15" fmla="*/ 979486 w 1182478"/>
                        <a:gd name="connsiteY15" fmla="*/ 910442 h 1375582"/>
                        <a:gd name="connsiteX16" fmla="*/ 1023938 w 1182478"/>
                        <a:gd name="connsiteY16" fmla="*/ 1005694 h 1375582"/>
                        <a:gd name="connsiteX17" fmla="*/ 1081086 w 1182478"/>
                        <a:gd name="connsiteY17" fmla="*/ 1012042 h 1375582"/>
                        <a:gd name="connsiteX18" fmla="*/ 1106486 w 1182478"/>
                        <a:gd name="connsiteY18" fmla="*/ 1081894 h 1375582"/>
                        <a:gd name="connsiteX19" fmla="*/ 1135062 w 1182478"/>
                        <a:gd name="connsiteY19" fmla="*/ 1094594 h 1375582"/>
                        <a:gd name="connsiteX20" fmla="*/ 1179510 w 1182478"/>
                        <a:gd name="connsiteY20" fmla="*/ 1075542 h 1375582"/>
                        <a:gd name="connsiteX21" fmla="*/ 1182478 w 1182478"/>
                        <a:gd name="connsiteY21" fmla="*/ 1235754 h 1375582"/>
                        <a:gd name="connsiteX22" fmla="*/ 1054892 w 1182478"/>
                        <a:gd name="connsiteY22" fmla="*/ 1244614 h 1375582"/>
                        <a:gd name="connsiteX23" fmla="*/ 1007266 w 1182478"/>
                        <a:gd name="connsiteY23" fmla="*/ 1213654 h 1375582"/>
                        <a:gd name="connsiteX24" fmla="*/ 962024 w 1182478"/>
                        <a:gd name="connsiteY24" fmla="*/ 1277950 h 1375582"/>
                        <a:gd name="connsiteX25" fmla="*/ 902660 w 1182478"/>
                        <a:gd name="connsiteY25" fmla="*/ 1279554 h 1375582"/>
                        <a:gd name="connsiteX26" fmla="*/ 904874 w 1182478"/>
                        <a:gd name="connsiteY26" fmla="*/ 1258898 h 1375582"/>
                        <a:gd name="connsiteX27" fmla="*/ 883442 w 1182478"/>
                        <a:gd name="connsiteY27" fmla="*/ 1225562 h 1375582"/>
                        <a:gd name="connsiteX28" fmla="*/ 888206 w 1182478"/>
                        <a:gd name="connsiteY28" fmla="*/ 1135074 h 1375582"/>
                        <a:gd name="connsiteX29" fmla="*/ 914398 w 1182478"/>
                        <a:gd name="connsiteY29" fmla="*/ 1111262 h 1375582"/>
                        <a:gd name="connsiteX30" fmla="*/ 766762 w 1182478"/>
                        <a:gd name="connsiteY30" fmla="*/ 975530 h 1375582"/>
                        <a:gd name="connsiteX31" fmla="*/ 761998 w 1182478"/>
                        <a:gd name="connsiteY31" fmla="*/ 913618 h 1375582"/>
                        <a:gd name="connsiteX32" fmla="*/ 669130 w 1182478"/>
                        <a:gd name="connsiteY32" fmla="*/ 958862 h 1375582"/>
                        <a:gd name="connsiteX33" fmla="*/ 669130 w 1182478"/>
                        <a:gd name="connsiteY33" fmla="*/ 1018394 h 1375582"/>
                        <a:gd name="connsiteX34" fmla="*/ 707230 w 1182478"/>
                        <a:gd name="connsiteY34" fmla="*/ 1054110 h 1375582"/>
                        <a:gd name="connsiteX35" fmla="*/ 709610 w 1182478"/>
                        <a:gd name="connsiteY35" fmla="*/ 1170794 h 1375582"/>
                        <a:gd name="connsiteX36" fmla="*/ 619124 w 1182478"/>
                        <a:gd name="connsiteY36" fmla="*/ 1244614 h 1375582"/>
                        <a:gd name="connsiteX37" fmla="*/ 620312 w 1182478"/>
                        <a:gd name="connsiteY37" fmla="*/ 1313538 h 1375582"/>
                        <a:gd name="connsiteX38" fmla="*/ 601314 w 1182478"/>
                        <a:gd name="connsiteY38" fmla="*/ 1303406 h 1375582"/>
                        <a:gd name="connsiteX39" fmla="*/ 538162 w 1182478"/>
                        <a:gd name="connsiteY39" fmla="*/ 1375582 h 1375582"/>
                        <a:gd name="connsiteX40" fmla="*/ 452438 w 1182478"/>
                        <a:gd name="connsiteY40" fmla="*/ 1356530 h 1375582"/>
                        <a:gd name="connsiteX41" fmla="*/ 536398 w 1182478"/>
                        <a:gd name="connsiteY41" fmla="*/ 1243366 h 1375582"/>
                        <a:gd name="connsiteX42" fmla="*/ 433386 w 1182478"/>
                        <a:gd name="connsiteY42" fmla="*/ 1111738 h 1375582"/>
                        <a:gd name="connsiteX43" fmla="*/ 395286 w 1182478"/>
                        <a:gd name="connsiteY43" fmla="*/ 1134598 h 1375582"/>
                        <a:gd name="connsiteX44" fmla="*/ 326706 w 1182478"/>
                        <a:gd name="connsiteY44" fmla="*/ 1104118 h 1375582"/>
                        <a:gd name="connsiteX45" fmla="*/ 212406 w 1182478"/>
                        <a:gd name="connsiteY45" fmla="*/ 1142218 h 1375582"/>
                        <a:gd name="connsiteX46" fmla="*/ 59325 w 1182478"/>
                        <a:gd name="connsiteY46" fmla="*/ 1197886 h 1375582"/>
                        <a:gd name="connsiteX47" fmla="*/ 76198 w 1182478"/>
                        <a:gd name="connsiteY47" fmla="*/ 1075542 h 1375582"/>
                        <a:gd name="connsiteX48" fmla="*/ 0 w 1182478"/>
                        <a:gd name="connsiteY48" fmla="*/ 1051730 h 1375582"/>
                        <a:gd name="connsiteX49" fmla="*/ 28575 w 1182478"/>
                        <a:gd name="connsiteY49" fmla="*/ 937430 h 1375582"/>
                        <a:gd name="connsiteX50" fmla="*/ 4762 w 1182478"/>
                        <a:gd name="connsiteY50" fmla="*/ 899330 h 1375582"/>
                        <a:gd name="connsiteX51" fmla="*/ 38058 w 1182478"/>
                        <a:gd name="connsiteY51" fmla="*/ 850902 h 1375582"/>
                        <a:gd name="connsiteX52" fmla="*/ 128586 w 1182478"/>
                        <a:gd name="connsiteY52" fmla="*/ 837418 h 1375582"/>
                        <a:gd name="connsiteX53" fmla="*/ 157162 w 1182478"/>
                        <a:gd name="connsiteY53" fmla="*/ 802494 h 1375582"/>
                        <a:gd name="connsiteX54" fmla="*/ 230186 w 1182478"/>
                        <a:gd name="connsiteY54" fmla="*/ 834242 h 1375582"/>
                        <a:gd name="connsiteX55" fmla="*/ 265110 w 1182478"/>
                        <a:gd name="connsiteY55" fmla="*/ 805670 h 1375582"/>
                        <a:gd name="connsiteX56" fmla="*/ 246062 w 1182478"/>
                        <a:gd name="connsiteY56" fmla="*/ 742166 h 1375582"/>
                        <a:gd name="connsiteX57" fmla="*/ 309562 w 1182478"/>
                        <a:gd name="connsiteY57" fmla="*/ 729470 h 1375582"/>
                        <a:gd name="connsiteX58" fmla="*/ 306386 w 1182478"/>
                        <a:gd name="connsiteY58" fmla="*/ 615166 h 1375582"/>
                        <a:gd name="connsiteX59" fmla="*/ 382586 w 1182478"/>
                        <a:gd name="connsiteY59" fmla="*/ 621518 h 1375582"/>
                        <a:gd name="connsiteX60" fmla="*/ 315910 w 1182478"/>
                        <a:gd name="connsiteY60" fmla="*/ 475470 h 1375582"/>
                        <a:gd name="connsiteX61" fmla="*/ 315910 w 1182478"/>
                        <a:gd name="connsiteY61" fmla="*/ 405618 h 1375582"/>
                        <a:gd name="connsiteX62" fmla="*/ 382586 w 1182478"/>
                        <a:gd name="connsiteY62" fmla="*/ 338942 h 1375582"/>
                        <a:gd name="connsiteX63" fmla="*/ 306386 w 1182478"/>
                        <a:gd name="connsiteY63" fmla="*/ 278618 h 1375582"/>
                        <a:gd name="connsiteX64" fmla="*/ 334962 w 1182478"/>
                        <a:gd name="connsiteY64" fmla="*/ 234166 h 1375582"/>
                        <a:gd name="connsiteX65" fmla="*/ 315910 w 1182478"/>
                        <a:gd name="connsiteY65" fmla="*/ 211942 h 1375582"/>
                        <a:gd name="connsiteX66" fmla="*/ 325436 w 1182478"/>
                        <a:gd name="connsiteY66" fmla="*/ 119868 h 1375582"/>
                        <a:gd name="connsiteX67" fmla="*/ 354010 w 1182478"/>
                        <a:gd name="connsiteY67" fmla="*/ 119868 h 1375582"/>
                        <a:gd name="connsiteX68" fmla="*/ 396822 w 1182478"/>
                        <a:gd name="connsiteY68" fmla="*/ 0 h 13755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</a:cxnLst>
                      <a:rect l="l" t="t" r="r" b="b"/>
                      <a:pathLst>
                        <a:path w="1182478" h="1375582">
                          <a:moveTo>
                            <a:pt x="396822" y="0"/>
                          </a:moveTo>
                          <a:lnTo>
                            <a:pt x="418146" y="37318"/>
                          </a:lnTo>
                          <a:lnTo>
                            <a:pt x="433386" y="105898"/>
                          </a:lnTo>
                          <a:lnTo>
                            <a:pt x="540066" y="204958"/>
                          </a:lnTo>
                          <a:lnTo>
                            <a:pt x="738382" y="204958"/>
                          </a:lnTo>
                          <a:lnTo>
                            <a:pt x="763586" y="259566"/>
                          </a:lnTo>
                          <a:lnTo>
                            <a:pt x="725486" y="332594"/>
                          </a:lnTo>
                          <a:lnTo>
                            <a:pt x="776286" y="411966"/>
                          </a:lnTo>
                          <a:lnTo>
                            <a:pt x="754062" y="456418"/>
                          </a:lnTo>
                          <a:lnTo>
                            <a:pt x="849310" y="523094"/>
                          </a:lnTo>
                          <a:lnTo>
                            <a:pt x="890586" y="497694"/>
                          </a:lnTo>
                          <a:lnTo>
                            <a:pt x="925510" y="504042"/>
                          </a:lnTo>
                          <a:lnTo>
                            <a:pt x="922338" y="564366"/>
                          </a:lnTo>
                          <a:lnTo>
                            <a:pt x="954086" y="618342"/>
                          </a:lnTo>
                          <a:lnTo>
                            <a:pt x="966786" y="704070"/>
                          </a:lnTo>
                          <a:lnTo>
                            <a:pt x="979486" y="910442"/>
                          </a:lnTo>
                          <a:lnTo>
                            <a:pt x="1023938" y="1005694"/>
                          </a:lnTo>
                          <a:lnTo>
                            <a:pt x="1081086" y="1012042"/>
                          </a:lnTo>
                          <a:lnTo>
                            <a:pt x="1106486" y="1081894"/>
                          </a:lnTo>
                          <a:lnTo>
                            <a:pt x="1135062" y="1094594"/>
                          </a:lnTo>
                          <a:lnTo>
                            <a:pt x="1179510" y="1075542"/>
                          </a:lnTo>
                          <a:lnTo>
                            <a:pt x="1182478" y="1235754"/>
                          </a:lnTo>
                          <a:lnTo>
                            <a:pt x="1054892" y="1244614"/>
                          </a:lnTo>
                          <a:lnTo>
                            <a:pt x="1007266" y="1213654"/>
                          </a:lnTo>
                          <a:lnTo>
                            <a:pt x="962024" y="1277950"/>
                          </a:lnTo>
                          <a:lnTo>
                            <a:pt x="902660" y="1279554"/>
                          </a:lnTo>
                          <a:lnTo>
                            <a:pt x="904874" y="1258898"/>
                          </a:lnTo>
                          <a:lnTo>
                            <a:pt x="883442" y="1225562"/>
                          </a:lnTo>
                          <a:lnTo>
                            <a:pt x="888206" y="1135074"/>
                          </a:lnTo>
                          <a:lnTo>
                            <a:pt x="914398" y="1111262"/>
                          </a:lnTo>
                          <a:lnTo>
                            <a:pt x="766762" y="975530"/>
                          </a:lnTo>
                          <a:lnTo>
                            <a:pt x="761998" y="913618"/>
                          </a:lnTo>
                          <a:lnTo>
                            <a:pt x="669130" y="958862"/>
                          </a:lnTo>
                          <a:lnTo>
                            <a:pt x="669130" y="1018394"/>
                          </a:lnTo>
                          <a:lnTo>
                            <a:pt x="707230" y="1054110"/>
                          </a:lnTo>
                          <a:cubicBezTo>
                            <a:pt x="708024" y="1093006"/>
                            <a:pt x="708818" y="1131898"/>
                            <a:pt x="709610" y="1170794"/>
                          </a:cubicBezTo>
                          <a:lnTo>
                            <a:pt x="619124" y="1244614"/>
                          </a:lnTo>
                          <a:lnTo>
                            <a:pt x="620312" y="1313538"/>
                          </a:lnTo>
                          <a:lnTo>
                            <a:pt x="601314" y="1303406"/>
                          </a:lnTo>
                          <a:lnTo>
                            <a:pt x="538162" y="1375582"/>
                          </a:lnTo>
                          <a:lnTo>
                            <a:pt x="452438" y="1356530"/>
                          </a:lnTo>
                          <a:lnTo>
                            <a:pt x="536398" y="1243366"/>
                          </a:lnTo>
                          <a:lnTo>
                            <a:pt x="433386" y="1111738"/>
                          </a:lnTo>
                          <a:lnTo>
                            <a:pt x="395286" y="1134598"/>
                          </a:lnTo>
                          <a:lnTo>
                            <a:pt x="326706" y="1104118"/>
                          </a:lnTo>
                          <a:lnTo>
                            <a:pt x="212406" y="1142218"/>
                          </a:lnTo>
                          <a:lnTo>
                            <a:pt x="59325" y="1197886"/>
                          </a:lnTo>
                          <a:lnTo>
                            <a:pt x="76198" y="1075542"/>
                          </a:lnTo>
                          <a:lnTo>
                            <a:pt x="0" y="1051730"/>
                          </a:lnTo>
                          <a:lnTo>
                            <a:pt x="28575" y="937430"/>
                          </a:lnTo>
                          <a:lnTo>
                            <a:pt x="4762" y="899330"/>
                          </a:lnTo>
                          <a:lnTo>
                            <a:pt x="38058" y="850902"/>
                          </a:lnTo>
                          <a:lnTo>
                            <a:pt x="128586" y="837418"/>
                          </a:lnTo>
                          <a:lnTo>
                            <a:pt x="157162" y="802494"/>
                          </a:lnTo>
                          <a:lnTo>
                            <a:pt x="230186" y="834242"/>
                          </a:lnTo>
                          <a:lnTo>
                            <a:pt x="265110" y="805670"/>
                          </a:lnTo>
                          <a:lnTo>
                            <a:pt x="246062" y="742166"/>
                          </a:lnTo>
                          <a:lnTo>
                            <a:pt x="309562" y="729470"/>
                          </a:lnTo>
                          <a:cubicBezTo>
                            <a:pt x="308502" y="691366"/>
                            <a:pt x="307444" y="653270"/>
                            <a:pt x="306386" y="615166"/>
                          </a:cubicBezTo>
                          <a:lnTo>
                            <a:pt x="382586" y="621518"/>
                          </a:lnTo>
                          <a:lnTo>
                            <a:pt x="315910" y="475470"/>
                          </a:lnTo>
                          <a:lnTo>
                            <a:pt x="315910" y="405618"/>
                          </a:lnTo>
                          <a:lnTo>
                            <a:pt x="382586" y="338942"/>
                          </a:lnTo>
                          <a:lnTo>
                            <a:pt x="306386" y="278618"/>
                          </a:lnTo>
                          <a:lnTo>
                            <a:pt x="334962" y="234166"/>
                          </a:lnTo>
                          <a:lnTo>
                            <a:pt x="315910" y="211942"/>
                          </a:lnTo>
                          <a:lnTo>
                            <a:pt x="325436" y="119868"/>
                          </a:lnTo>
                          <a:lnTo>
                            <a:pt x="354010" y="119868"/>
                          </a:lnTo>
                          <a:lnTo>
                            <a:pt x="39682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4" name="フリーフォーム: 図形 633">
                      <a:extLst>
                        <a:ext uri="{FF2B5EF4-FFF2-40B4-BE49-F238E27FC236}">
                          <a16:creationId xmlns:a16="http://schemas.microsoft.com/office/drawing/2014/main" id="{EA8102B9-89AD-41DD-8D74-8EFFB7289F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766506" y="34761488"/>
                      <a:ext cx="245270" cy="381952"/>
                    </a:xfrm>
                    <a:custGeom>
                      <a:avLst/>
                      <a:gdLst>
                        <a:gd name="connsiteX0" fmla="*/ 235744 w 245270"/>
                        <a:gd name="connsiteY0" fmla="*/ 0 h 381952"/>
                        <a:gd name="connsiteX1" fmla="*/ 245270 w 245270"/>
                        <a:gd name="connsiteY1" fmla="*/ 240504 h 381952"/>
                        <a:gd name="connsiteX2" fmla="*/ 230022 w 245270"/>
                        <a:gd name="connsiteY2" fmla="*/ 355708 h 381952"/>
                        <a:gd name="connsiteX3" fmla="*/ 170974 w 245270"/>
                        <a:gd name="connsiteY3" fmla="*/ 381952 h 381952"/>
                        <a:gd name="connsiteX4" fmla="*/ 158274 w 245270"/>
                        <a:gd name="connsiteY4" fmla="*/ 374332 h 381952"/>
                        <a:gd name="connsiteX5" fmla="*/ 164306 w 245270"/>
                        <a:gd name="connsiteY5" fmla="*/ 338136 h 381952"/>
                        <a:gd name="connsiteX6" fmla="*/ 0 w 245270"/>
                        <a:gd name="connsiteY6" fmla="*/ 195264 h 381952"/>
                        <a:gd name="connsiteX7" fmla="*/ 0 w 245270"/>
                        <a:gd name="connsiteY7" fmla="*/ 154780 h 381952"/>
                        <a:gd name="connsiteX8" fmla="*/ 80962 w 245270"/>
                        <a:gd name="connsiteY8" fmla="*/ 83344 h 381952"/>
                        <a:gd name="connsiteX9" fmla="*/ 85726 w 245270"/>
                        <a:gd name="connsiteY9" fmla="*/ 45244 h 381952"/>
                        <a:gd name="connsiteX10" fmla="*/ 130970 w 245270"/>
                        <a:gd name="connsiteY10" fmla="*/ 40480 h 381952"/>
                        <a:gd name="connsiteX11" fmla="*/ 164306 w 245270"/>
                        <a:gd name="connsiteY11" fmla="*/ 59532 h 381952"/>
                        <a:gd name="connsiteX12" fmla="*/ 235744 w 245270"/>
                        <a:gd name="connsiteY12" fmla="*/ 0 h 3819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5270" h="381952">
                          <a:moveTo>
                            <a:pt x="235744" y="0"/>
                          </a:moveTo>
                          <a:lnTo>
                            <a:pt x="245270" y="240504"/>
                          </a:lnTo>
                          <a:lnTo>
                            <a:pt x="230022" y="355708"/>
                          </a:lnTo>
                          <a:lnTo>
                            <a:pt x="170974" y="381952"/>
                          </a:lnTo>
                          <a:lnTo>
                            <a:pt x="158274" y="374332"/>
                          </a:lnTo>
                          <a:lnTo>
                            <a:pt x="164306" y="338136"/>
                          </a:lnTo>
                          <a:lnTo>
                            <a:pt x="0" y="195264"/>
                          </a:lnTo>
                          <a:lnTo>
                            <a:pt x="0" y="154780"/>
                          </a:lnTo>
                          <a:lnTo>
                            <a:pt x="80962" y="83344"/>
                          </a:lnTo>
                          <a:lnTo>
                            <a:pt x="85726" y="45244"/>
                          </a:lnTo>
                          <a:lnTo>
                            <a:pt x="130970" y="40480"/>
                          </a:lnTo>
                          <a:lnTo>
                            <a:pt x="164306" y="59532"/>
                          </a:lnTo>
                          <a:lnTo>
                            <a:pt x="23574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5" name="フリーフォーム: 図形 634">
                      <a:extLst>
                        <a:ext uri="{FF2B5EF4-FFF2-40B4-BE49-F238E27FC236}">
                          <a16:creationId xmlns:a16="http://schemas.microsoft.com/office/drawing/2014/main" id="{C20AAB87-CBCF-49D9-974C-5FC168283E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96528" y="34906744"/>
                      <a:ext cx="220036" cy="376628"/>
                    </a:xfrm>
                    <a:custGeom>
                      <a:avLst/>
                      <a:gdLst>
                        <a:gd name="connsiteX0" fmla="*/ 96210 w 220036"/>
                        <a:gd name="connsiteY0" fmla="*/ 0 h 376628"/>
                        <a:gd name="connsiteX1" fmla="*/ 139072 w 220036"/>
                        <a:gd name="connsiteY1" fmla="*/ 35720 h 376628"/>
                        <a:gd name="connsiteX2" fmla="*/ 150978 w 220036"/>
                        <a:gd name="connsiteY2" fmla="*/ 128588 h 376628"/>
                        <a:gd name="connsiteX3" fmla="*/ 110496 w 220036"/>
                        <a:gd name="connsiteY3" fmla="*/ 164304 h 376628"/>
                        <a:gd name="connsiteX4" fmla="*/ 117640 w 220036"/>
                        <a:gd name="connsiteY4" fmla="*/ 202408 h 376628"/>
                        <a:gd name="connsiteX5" fmla="*/ 203366 w 220036"/>
                        <a:gd name="connsiteY5" fmla="*/ 302420 h 376628"/>
                        <a:gd name="connsiteX6" fmla="*/ 220036 w 220036"/>
                        <a:gd name="connsiteY6" fmla="*/ 352424 h 376628"/>
                        <a:gd name="connsiteX7" fmla="*/ 215426 w 220036"/>
                        <a:gd name="connsiteY7" fmla="*/ 376628 h 376628"/>
                        <a:gd name="connsiteX8" fmla="*/ 215272 w 220036"/>
                        <a:gd name="connsiteY8" fmla="*/ 376236 h 376628"/>
                        <a:gd name="connsiteX9" fmla="*/ 167464 w 220036"/>
                        <a:gd name="connsiteY9" fmla="*/ 367084 h 376628"/>
                        <a:gd name="connsiteX10" fmla="*/ 169552 w 220036"/>
                        <a:gd name="connsiteY10" fmla="*/ 335756 h 376628"/>
                        <a:gd name="connsiteX11" fmla="*/ 9532 w 220036"/>
                        <a:gd name="connsiteY11" fmla="*/ 206216 h 376628"/>
                        <a:gd name="connsiteX12" fmla="*/ 0 w 220036"/>
                        <a:gd name="connsiteY12" fmla="*/ 210452 h 376628"/>
                        <a:gd name="connsiteX13" fmla="*/ 15248 w 220036"/>
                        <a:gd name="connsiteY13" fmla="*/ 95248 h 376628"/>
                        <a:gd name="connsiteX14" fmla="*/ 11714 w 220036"/>
                        <a:gd name="connsiteY14" fmla="*/ 6036 h 376628"/>
                        <a:gd name="connsiteX15" fmla="*/ 96210 w 220036"/>
                        <a:gd name="connsiteY15" fmla="*/ 0 h 376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20036" h="376628">
                          <a:moveTo>
                            <a:pt x="96210" y="0"/>
                          </a:moveTo>
                          <a:lnTo>
                            <a:pt x="139072" y="35720"/>
                          </a:lnTo>
                          <a:lnTo>
                            <a:pt x="150978" y="128588"/>
                          </a:lnTo>
                          <a:lnTo>
                            <a:pt x="110496" y="164304"/>
                          </a:lnTo>
                          <a:lnTo>
                            <a:pt x="117640" y="202408"/>
                          </a:lnTo>
                          <a:lnTo>
                            <a:pt x="203366" y="302420"/>
                          </a:lnTo>
                          <a:lnTo>
                            <a:pt x="220036" y="352424"/>
                          </a:lnTo>
                          <a:lnTo>
                            <a:pt x="215426" y="376628"/>
                          </a:lnTo>
                          <a:lnTo>
                            <a:pt x="215272" y="376236"/>
                          </a:lnTo>
                          <a:lnTo>
                            <a:pt x="167464" y="367084"/>
                          </a:lnTo>
                          <a:lnTo>
                            <a:pt x="169552" y="335756"/>
                          </a:lnTo>
                          <a:lnTo>
                            <a:pt x="9532" y="206216"/>
                          </a:lnTo>
                          <a:lnTo>
                            <a:pt x="0" y="210452"/>
                          </a:lnTo>
                          <a:lnTo>
                            <a:pt x="15248" y="95248"/>
                          </a:lnTo>
                          <a:lnTo>
                            <a:pt x="11714" y="6036"/>
                          </a:lnTo>
                          <a:lnTo>
                            <a:pt x="9621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フリーフォーム: 図形 635">
                      <a:extLst>
                        <a:ext uri="{FF2B5EF4-FFF2-40B4-BE49-F238E27FC236}">
                          <a16:creationId xmlns:a16="http://schemas.microsoft.com/office/drawing/2014/main" id="{D073504D-E164-4C18-A69C-4A55840C52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72782" y="34559876"/>
                      <a:ext cx="450674" cy="815912"/>
                    </a:xfrm>
                    <a:custGeom>
                      <a:avLst/>
                      <a:gdLst>
                        <a:gd name="connsiteX0" fmla="*/ 159642 w 450674"/>
                        <a:gd name="connsiteY0" fmla="*/ 0 h 815912"/>
                        <a:gd name="connsiteX1" fmla="*/ 245370 w 450674"/>
                        <a:gd name="connsiteY1" fmla="*/ 25400 h 815912"/>
                        <a:gd name="connsiteX2" fmla="*/ 324742 w 450674"/>
                        <a:gd name="connsiteY2" fmla="*/ 117476 h 815912"/>
                        <a:gd name="connsiteX3" fmla="*/ 442218 w 450674"/>
                        <a:gd name="connsiteY3" fmla="*/ 133348 h 815912"/>
                        <a:gd name="connsiteX4" fmla="*/ 450674 w 450674"/>
                        <a:gd name="connsiteY4" fmla="*/ 266508 h 815912"/>
                        <a:gd name="connsiteX5" fmla="*/ 421898 w 450674"/>
                        <a:gd name="connsiteY5" fmla="*/ 316864 h 815912"/>
                        <a:gd name="connsiteX6" fmla="*/ 246638 w 450674"/>
                        <a:gd name="connsiteY6" fmla="*/ 370204 h 815912"/>
                        <a:gd name="connsiteX7" fmla="*/ 277118 w 450674"/>
                        <a:gd name="connsiteY7" fmla="*/ 659764 h 815912"/>
                        <a:gd name="connsiteX8" fmla="*/ 299978 w 450674"/>
                        <a:gd name="connsiteY8" fmla="*/ 728344 h 815912"/>
                        <a:gd name="connsiteX9" fmla="*/ 299978 w 450674"/>
                        <a:gd name="connsiteY9" fmla="*/ 804544 h 815912"/>
                        <a:gd name="connsiteX10" fmla="*/ 282930 w 450674"/>
                        <a:gd name="connsiteY10" fmla="*/ 815912 h 815912"/>
                        <a:gd name="connsiteX11" fmla="*/ 255686 w 450674"/>
                        <a:gd name="connsiteY11" fmla="*/ 765968 h 815912"/>
                        <a:gd name="connsiteX12" fmla="*/ 239172 w 450674"/>
                        <a:gd name="connsiteY12" fmla="*/ 723496 h 815912"/>
                        <a:gd name="connsiteX13" fmla="*/ 243782 w 450674"/>
                        <a:gd name="connsiteY13" fmla="*/ 699292 h 815912"/>
                        <a:gd name="connsiteX14" fmla="*/ 227112 w 450674"/>
                        <a:gd name="connsiteY14" fmla="*/ 649288 h 815912"/>
                        <a:gd name="connsiteX15" fmla="*/ 141386 w 450674"/>
                        <a:gd name="connsiteY15" fmla="*/ 549276 h 815912"/>
                        <a:gd name="connsiteX16" fmla="*/ 134242 w 450674"/>
                        <a:gd name="connsiteY16" fmla="*/ 511172 h 815912"/>
                        <a:gd name="connsiteX17" fmla="*/ 174724 w 450674"/>
                        <a:gd name="connsiteY17" fmla="*/ 475456 h 815912"/>
                        <a:gd name="connsiteX18" fmla="*/ 162818 w 450674"/>
                        <a:gd name="connsiteY18" fmla="*/ 382588 h 815912"/>
                        <a:gd name="connsiteX19" fmla="*/ 119956 w 450674"/>
                        <a:gd name="connsiteY19" fmla="*/ 346868 h 815912"/>
                        <a:gd name="connsiteX20" fmla="*/ 35460 w 450674"/>
                        <a:gd name="connsiteY20" fmla="*/ 352904 h 815912"/>
                        <a:gd name="connsiteX21" fmla="*/ 29468 w 450674"/>
                        <a:gd name="connsiteY21" fmla="*/ 201612 h 815912"/>
                        <a:gd name="connsiteX22" fmla="*/ 0 w 450674"/>
                        <a:gd name="connsiteY22" fmla="*/ 149224 h 815912"/>
                        <a:gd name="connsiteX23" fmla="*/ 894 w 450674"/>
                        <a:gd name="connsiteY23" fmla="*/ 149224 h 815912"/>
                        <a:gd name="connsiteX24" fmla="*/ 48518 w 450674"/>
                        <a:gd name="connsiteY24" fmla="*/ 146048 h 815912"/>
                        <a:gd name="connsiteX25" fmla="*/ 159642 w 450674"/>
                        <a:gd name="connsiteY25" fmla="*/ 0 h 815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450674" h="815912">
                          <a:moveTo>
                            <a:pt x="159642" y="0"/>
                          </a:moveTo>
                          <a:lnTo>
                            <a:pt x="245370" y="25400"/>
                          </a:lnTo>
                          <a:lnTo>
                            <a:pt x="324742" y="117476"/>
                          </a:lnTo>
                          <a:lnTo>
                            <a:pt x="442218" y="133348"/>
                          </a:lnTo>
                          <a:lnTo>
                            <a:pt x="450674" y="266508"/>
                          </a:lnTo>
                          <a:lnTo>
                            <a:pt x="421898" y="316864"/>
                          </a:lnTo>
                          <a:lnTo>
                            <a:pt x="246638" y="370204"/>
                          </a:lnTo>
                          <a:lnTo>
                            <a:pt x="277118" y="659764"/>
                          </a:lnTo>
                          <a:lnTo>
                            <a:pt x="299978" y="728344"/>
                          </a:lnTo>
                          <a:lnTo>
                            <a:pt x="299978" y="804544"/>
                          </a:lnTo>
                          <a:lnTo>
                            <a:pt x="282930" y="815912"/>
                          </a:lnTo>
                          <a:lnTo>
                            <a:pt x="255686" y="765968"/>
                          </a:lnTo>
                          <a:lnTo>
                            <a:pt x="239172" y="723496"/>
                          </a:lnTo>
                          <a:lnTo>
                            <a:pt x="243782" y="699292"/>
                          </a:lnTo>
                          <a:lnTo>
                            <a:pt x="227112" y="649288"/>
                          </a:lnTo>
                          <a:lnTo>
                            <a:pt x="141386" y="549276"/>
                          </a:lnTo>
                          <a:lnTo>
                            <a:pt x="134242" y="511172"/>
                          </a:lnTo>
                          <a:lnTo>
                            <a:pt x="174724" y="475456"/>
                          </a:lnTo>
                          <a:lnTo>
                            <a:pt x="162818" y="382588"/>
                          </a:lnTo>
                          <a:lnTo>
                            <a:pt x="119956" y="346868"/>
                          </a:lnTo>
                          <a:lnTo>
                            <a:pt x="35460" y="352904"/>
                          </a:lnTo>
                          <a:lnTo>
                            <a:pt x="29468" y="201612"/>
                          </a:lnTo>
                          <a:lnTo>
                            <a:pt x="0" y="149224"/>
                          </a:lnTo>
                          <a:lnTo>
                            <a:pt x="894" y="149224"/>
                          </a:lnTo>
                          <a:lnTo>
                            <a:pt x="48518" y="146048"/>
                          </a:lnTo>
                          <a:lnTo>
                            <a:pt x="15964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667E33FA-2437-4D10-A60C-A52F9F429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87963" y="35313938"/>
                      <a:ext cx="157162" cy="180975"/>
                    </a:xfrm>
                    <a:custGeom>
                      <a:avLst/>
                      <a:gdLst>
                        <a:gd name="connsiteX0" fmla="*/ 157162 w 157162"/>
                        <a:gd name="connsiteY0" fmla="*/ 100012 h 180975"/>
                        <a:gd name="connsiteX1" fmla="*/ 116681 w 157162"/>
                        <a:gd name="connsiteY1" fmla="*/ 33337 h 180975"/>
                        <a:gd name="connsiteX2" fmla="*/ 61912 w 157162"/>
                        <a:gd name="connsiteY2" fmla="*/ 0 h 180975"/>
                        <a:gd name="connsiteX3" fmla="*/ 59531 w 157162"/>
                        <a:gd name="connsiteY3" fmla="*/ 69056 h 180975"/>
                        <a:gd name="connsiteX4" fmla="*/ 19050 w 157162"/>
                        <a:gd name="connsiteY4" fmla="*/ 111918 h 180975"/>
                        <a:gd name="connsiteX5" fmla="*/ 0 w 157162"/>
                        <a:gd name="connsiteY5" fmla="*/ 180975 h 180975"/>
                        <a:gd name="connsiteX6" fmla="*/ 61912 w 157162"/>
                        <a:gd name="connsiteY6" fmla="*/ 176212 h 180975"/>
                        <a:gd name="connsiteX7" fmla="*/ 83343 w 157162"/>
                        <a:gd name="connsiteY7" fmla="*/ 100012 h 180975"/>
                        <a:gd name="connsiteX8" fmla="*/ 157162 w 157162"/>
                        <a:gd name="connsiteY8" fmla="*/ 100012 h 18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57162" h="180975">
                          <a:moveTo>
                            <a:pt x="157162" y="100012"/>
                          </a:moveTo>
                          <a:lnTo>
                            <a:pt x="116681" y="33337"/>
                          </a:lnTo>
                          <a:lnTo>
                            <a:pt x="61912" y="0"/>
                          </a:lnTo>
                          <a:cubicBezTo>
                            <a:pt x="61118" y="23019"/>
                            <a:pt x="60325" y="46037"/>
                            <a:pt x="59531" y="69056"/>
                          </a:cubicBezTo>
                          <a:lnTo>
                            <a:pt x="19050" y="111918"/>
                          </a:lnTo>
                          <a:lnTo>
                            <a:pt x="0" y="180975"/>
                          </a:lnTo>
                          <a:lnTo>
                            <a:pt x="61912" y="176212"/>
                          </a:lnTo>
                          <a:lnTo>
                            <a:pt x="83343" y="100012"/>
                          </a:lnTo>
                          <a:lnTo>
                            <a:pt x="157162" y="100012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フリーフォーム: 図形 637">
                      <a:extLst>
                        <a:ext uri="{FF2B5EF4-FFF2-40B4-BE49-F238E27FC236}">
                          <a16:creationId xmlns:a16="http://schemas.microsoft.com/office/drawing/2014/main" id="{AE4B606F-0A8A-49B9-9A3F-9F7711B0CA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76019" y="35509200"/>
                      <a:ext cx="116681" cy="88106"/>
                    </a:xfrm>
                    <a:custGeom>
                      <a:avLst/>
                      <a:gdLst>
                        <a:gd name="connsiteX0" fmla="*/ 64294 w 116681"/>
                        <a:gd name="connsiteY0" fmla="*/ 0 h 88106"/>
                        <a:gd name="connsiteX1" fmla="*/ 33337 w 116681"/>
                        <a:gd name="connsiteY1" fmla="*/ 7144 h 88106"/>
                        <a:gd name="connsiteX2" fmla="*/ 0 w 116681"/>
                        <a:gd name="connsiteY2" fmla="*/ 59531 h 88106"/>
                        <a:gd name="connsiteX3" fmla="*/ 35719 w 116681"/>
                        <a:gd name="connsiteY3" fmla="*/ 88106 h 88106"/>
                        <a:gd name="connsiteX4" fmla="*/ 71437 w 116681"/>
                        <a:gd name="connsiteY4" fmla="*/ 85725 h 88106"/>
                        <a:gd name="connsiteX5" fmla="*/ 116681 w 116681"/>
                        <a:gd name="connsiteY5" fmla="*/ 54769 h 88106"/>
                        <a:gd name="connsiteX6" fmla="*/ 64294 w 116681"/>
                        <a:gd name="connsiteY6" fmla="*/ 0 h 881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681" h="88106">
                          <a:moveTo>
                            <a:pt x="64294" y="0"/>
                          </a:moveTo>
                          <a:lnTo>
                            <a:pt x="33337" y="7144"/>
                          </a:lnTo>
                          <a:lnTo>
                            <a:pt x="0" y="59531"/>
                          </a:lnTo>
                          <a:lnTo>
                            <a:pt x="35719" y="88106"/>
                          </a:lnTo>
                          <a:lnTo>
                            <a:pt x="71437" y="85725"/>
                          </a:lnTo>
                          <a:lnTo>
                            <a:pt x="116681" y="54769"/>
                          </a:lnTo>
                          <a:lnTo>
                            <a:pt x="6429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502ACCA0-3059-48E9-B454-054680C7C582}"/>
                      </a:ext>
                    </a:extLst>
                  </p:cNvPr>
                  <p:cNvSpPr/>
                  <p:nvPr/>
                </p:nvSpPr>
                <p:spPr>
                  <a:xfrm>
                    <a:off x="14333220" y="32240220"/>
                    <a:ext cx="4267200" cy="3357084"/>
                  </a:xfrm>
                  <a:custGeom>
                    <a:avLst/>
                    <a:gdLst>
                      <a:gd name="connsiteX0" fmla="*/ 3407092 w 4267200"/>
                      <a:gd name="connsiteY0" fmla="*/ 3268980 h 3357084"/>
                      <a:gd name="connsiteX1" fmla="*/ 3459480 w 4267200"/>
                      <a:gd name="connsiteY1" fmla="*/ 3323748 h 3357084"/>
                      <a:gd name="connsiteX2" fmla="*/ 3414236 w 4267200"/>
                      <a:gd name="connsiteY2" fmla="*/ 3354704 h 3357084"/>
                      <a:gd name="connsiteX3" fmla="*/ 3378518 w 4267200"/>
                      <a:gd name="connsiteY3" fmla="*/ 3357084 h 3357084"/>
                      <a:gd name="connsiteX4" fmla="*/ 3342800 w 4267200"/>
                      <a:gd name="connsiteY4" fmla="*/ 3328512 h 3357084"/>
                      <a:gd name="connsiteX5" fmla="*/ 3376136 w 4267200"/>
                      <a:gd name="connsiteY5" fmla="*/ 3276124 h 3357084"/>
                      <a:gd name="connsiteX6" fmla="*/ 3716656 w 4267200"/>
                      <a:gd name="connsiteY6" fmla="*/ 3073716 h 3357084"/>
                      <a:gd name="connsiteX7" fmla="*/ 3771424 w 4267200"/>
                      <a:gd name="connsiteY7" fmla="*/ 3107056 h 3357084"/>
                      <a:gd name="connsiteX8" fmla="*/ 3811904 w 4267200"/>
                      <a:gd name="connsiteY8" fmla="*/ 3173732 h 3357084"/>
                      <a:gd name="connsiteX9" fmla="*/ 3738086 w 4267200"/>
                      <a:gd name="connsiteY9" fmla="*/ 3173732 h 3357084"/>
                      <a:gd name="connsiteX10" fmla="*/ 3716656 w 4267200"/>
                      <a:gd name="connsiteY10" fmla="*/ 3249932 h 3357084"/>
                      <a:gd name="connsiteX11" fmla="*/ 3654744 w 4267200"/>
                      <a:gd name="connsiteY11" fmla="*/ 3254692 h 3357084"/>
                      <a:gd name="connsiteX12" fmla="*/ 3673792 w 4267200"/>
                      <a:gd name="connsiteY12" fmla="*/ 3185636 h 3357084"/>
                      <a:gd name="connsiteX13" fmla="*/ 3714274 w 4267200"/>
                      <a:gd name="connsiteY13" fmla="*/ 3142772 h 3357084"/>
                      <a:gd name="connsiteX14" fmla="*/ 3716656 w 4267200"/>
                      <a:gd name="connsiteY14" fmla="*/ 3073716 h 3357084"/>
                      <a:gd name="connsiteX15" fmla="*/ 2506980 w 4267200"/>
                      <a:gd name="connsiteY15" fmla="*/ 0 h 3357084"/>
                      <a:gd name="connsiteX16" fmla="*/ 2560320 w 4267200"/>
                      <a:gd name="connsiteY16" fmla="*/ 220980 h 3357084"/>
                      <a:gd name="connsiteX17" fmla="*/ 2621280 w 4267200"/>
                      <a:gd name="connsiteY17" fmla="*/ 259080 h 3357084"/>
                      <a:gd name="connsiteX18" fmla="*/ 2644140 w 4267200"/>
                      <a:gd name="connsiteY18" fmla="*/ 396240 h 3357084"/>
                      <a:gd name="connsiteX19" fmla="*/ 2575560 w 4267200"/>
                      <a:gd name="connsiteY19" fmla="*/ 426720 h 3357084"/>
                      <a:gd name="connsiteX20" fmla="*/ 2583180 w 4267200"/>
                      <a:gd name="connsiteY20" fmla="*/ 502920 h 3357084"/>
                      <a:gd name="connsiteX21" fmla="*/ 2491740 w 4267200"/>
                      <a:gd name="connsiteY21" fmla="*/ 617220 h 3357084"/>
                      <a:gd name="connsiteX22" fmla="*/ 2522220 w 4267200"/>
                      <a:gd name="connsiteY22" fmla="*/ 708660 h 3357084"/>
                      <a:gd name="connsiteX23" fmla="*/ 2560320 w 4267200"/>
                      <a:gd name="connsiteY23" fmla="*/ 861060 h 3357084"/>
                      <a:gd name="connsiteX24" fmla="*/ 2621280 w 4267200"/>
                      <a:gd name="connsiteY24" fmla="*/ 929640 h 3357084"/>
                      <a:gd name="connsiteX25" fmla="*/ 2682240 w 4267200"/>
                      <a:gd name="connsiteY25" fmla="*/ 929640 h 3357084"/>
                      <a:gd name="connsiteX26" fmla="*/ 2712720 w 4267200"/>
                      <a:gd name="connsiteY26" fmla="*/ 899160 h 3357084"/>
                      <a:gd name="connsiteX27" fmla="*/ 2857500 w 4267200"/>
                      <a:gd name="connsiteY27" fmla="*/ 899160 h 3357084"/>
                      <a:gd name="connsiteX28" fmla="*/ 2857500 w 4267200"/>
                      <a:gd name="connsiteY28" fmla="*/ 944880 h 3357084"/>
                      <a:gd name="connsiteX29" fmla="*/ 2773680 w 4267200"/>
                      <a:gd name="connsiteY29" fmla="*/ 1120140 h 3357084"/>
                      <a:gd name="connsiteX30" fmla="*/ 2766060 w 4267200"/>
                      <a:gd name="connsiteY30" fmla="*/ 1158240 h 3357084"/>
                      <a:gd name="connsiteX31" fmla="*/ 2796540 w 4267200"/>
                      <a:gd name="connsiteY31" fmla="*/ 1211580 h 3357084"/>
                      <a:gd name="connsiteX32" fmla="*/ 2811780 w 4267200"/>
                      <a:gd name="connsiteY32" fmla="*/ 1280160 h 3357084"/>
                      <a:gd name="connsiteX33" fmla="*/ 2918460 w 4267200"/>
                      <a:gd name="connsiteY33" fmla="*/ 1379220 h 3357084"/>
                      <a:gd name="connsiteX34" fmla="*/ 3139440 w 4267200"/>
                      <a:gd name="connsiteY34" fmla="*/ 1379220 h 3357084"/>
                      <a:gd name="connsiteX35" fmla="*/ 3131820 w 4267200"/>
                      <a:gd name="connsiteY35" fmla="*/ 1303020 h 3357084"/>
                      <a:gd name="connsiteX36" fmla="*/ 3238500 w 4267200"/>
                      <a:gd name="connsiteY36" fmla="*/ 1280160 h 3357084"/>
                      <a:gd name="connsiteX37" fmla="*/ 3360420 w 4267200"/>
                      <a:gd name="connsiteY37" fmla="*/ 1348740 h 3357084"/>
                      <a:gd name="connsiteX38" fmla="*/ 3467100 w 4267200"/>
                      <a:gd name="connsiteY38" fmla="*/ 1181100 h 3357084"/>
                      <a:gd name="connsiteX39" fmla="*/ 3520440 w 4267200"/>
                      <a:gd name="connsiteY39" fmla="*/ 1143000 h 3357084"/>
                      <a:gd name="connsiteX40" fmla="*/ 3543300 w 4267200"/>
                      <a:gd name="connsiteY40" fmla="*/ 1112520 h 3357084"/>
                      <a:gd name="connsiteX41" fmla="*/ 3451860 w 4267200"/>
                      <a:gd name="connsiteY41" fmla="*/ 990600 h 3357084"/>
                      <a:gd name="connsiteX42" fmla="*/ 3482340 w 4267200"/>
                      <a:gd name="connsiteY42" fmla="*/ 929640 h 3357084"/>
                      <a:gd name="connsiteX43" fmla="*/ 3550920 w 4267200"/>
                      <a:gd name="connsiteY43" fmla="*/ 845820 h 3357084"/>
                      <a:gd name="connsiteX44" fmla="*/ 3581400 w 4267200"/>
                      <a:gd name="connsiteY44" fmla="*/ 784860 h 3357084"/>
                      <a:gd name="connsiteX45" fmla="*/ 3703320 w 4267200"/>
                      <a:gd name="connsiteY45" fmla="*/ 784860 h 3357084"/>
                      <a:gd name="connsiteX46" fmla="*/ 3710940 w 4267200"/>
                      <a:gd name="connsiteY46" fmla="*/ 899160 h 3357084"/>
                      <a:gd name="connsiteX47" fmla="*/ 3710940 w 4267200"/>
                      <a:gd name="connsiteY47" fmla="*/ 1005840 h 3357084"/>
                      <a:gd name="connsiteX48" fmla="*/ 3710940 w 4267200"/>
                      <a:gd name="connsiteY48" fmla="*/ 1120140 h 3357084"/>
                      <a:gd name="connsiteX49" fmla="*/ 3710940 w 4267200"/>
                      <a:gd name="connsiteY49" fmla="*/ 1181100 h 3357084"/>
                      <a:gd name="connsiteX50" fmla="*/ 3794760 w 4267200"/>
                      <a:gd name="connsiteY50" fmla="*/ 1234440 h 3357084"/>
                      <a:gd name="connsiteX51" fmla="*/ 3802380 w 4267200"/>
                      <a:gd name="connsiteY51" fmla="*/ 1287780 h 3357084"/>
                      <a:gd name="connsiteX52" fmla="*/ 3878580 w 4267200"/>
                      <a:gd name="connsiteY52" fmla="*/ 1295400 h 3357084"/>
                      <a:gd name="connsiteX53" fmla="*/ 3855720 w 4267200"/>
                      <a:gd name="connsiteY53" fmla="*/ 1356360 h 3357084"/>
                      <a:gd name="connsiteX54" fmla="*/ 3909060 w 4267200"/>
                      <a:gd name="connsiteY54" fmla="*/ 1493520 h 3357084"/>
                      <a:gd name="connsiteX55" fmla="*/ 3909060 w 4267200"/>
                      <a:gd name="connsiteY55" fmla="*/ 1554480 h 3357084"/>
                      <a:gd name="connsiteX56" fmla="*/ 3931920 w 4267200"/>
                      <a:gd name="connsiteY56" fmla="*/ 1623060 h 3357084"/>
                      <a:gd name="connsiteX57" fmla="*/ 3939540 w 4267200"/>
                      <a:gd name="connsiteY57" fmla="*/ 1653540 h 3357084"/>
                      <a:gd name="connsiteX58" fmla="*/ 4000500 w 4267200"/>
                      <a:gd name="connsiteY58" fmla="*/ 1668780 h 3357084"/>
                      <a:gd name="connsiteX59" fmla="*/ 4091940 w 4267200"/>
                      <a:gd name="connsiteY59" fmla="*/ 1668780 h 3357084"/>
                      <a:gd name="connsiteX60" fmla="*/ 4091940 w 4267200"/>
                      <a:gd name="connsiteY60" fmla="*/ 1729740 h 3357084"/>
                      <a:gd name="connsiteX61" fmla="*/ 4229100 w 4267200"/>
                      <a:gd name="connsiteY61" fmla="*/ 1744980 h 3357084"/>
                      <a:gd name="connsiteX62" fmla="*/ 4198620 w 4267200"/>
                      <a:gd name="connsiteY62" fmla="*/ 1821180 h 3357084"/>
                      <a:gd name="connsiteX63" fmla="*/ 4236720 w 4267200"/>
                      <a:gd name="connsiteY63" fmla="*/ 1889760 h 3357084"/>
                      <a:gd name="connsiteX64" fmla="*/ 4267200 w 4267200"/>
                      <a:gd name="connsiteY64" fmla="*/ 2004060 h 3357084"/>
                      <a:gd name="connsiteX65" fmla="*/ 4114800 w 4267200"/>
                      <a:gd name="connsiteY65" fmla="*/ 2065020 h 3357084"/>
                      <a:gd name="connsiteX66" fmla="*/ 4145280 w 4267200"/>
                      <a:gd name="connsiteY66" fmla="*/ 2362200 h 3357084"/>
                      <a:gd name="connsiteX67" fmla="*/ 4122420 w 4267200"/>
                      <a:gd name="connsiteY67" fmla="*/ 2529840 h 3357084"/>
                      <a:gd name="connsiteX68" fmla="*/ 4061460 w 4267200"/>
                      <a:gd name="connsiteY68" fmla="*/ 2636520 h 3357084"/>
                      <a:gd name="connsiteX69" fmla="*/ 3886200 w 4267200"/>
                      <a:gd name="connsiteY69" fmla="*/ 2689860 h 3357084"/>
                      <a:gd name="connsiteX70" fmla="*/ 3916680 w 4267200"/>
                      <a:gd name="connsiteY70" fmla="*/ 2979420 h 3357084"/>
                      <a:gd name="connsiteX71" fmla="*/ 3939540 w 4267200"/>
                      <a:gd name="connsiteY71" fmla="*/ 3048000 h 3357084"/>
                      <a:gd name="connsiteX72" fmla="*/ 3939540 w 4267200"/>
                      <a:gd name="connsiteY72" fmla="*/ 3124200 h 3357084"/>
                      <a:gd name="connsiteX73" fmla="*/ 3893820 w 4267200"/>
                      <a:gd name="connsiteY73" fmla="*/ 3154680 h 3357084"/>
                      <a:gd name="connsiteX74" fmla="*/ 3825240 w 4267200"/>
                      <a:gd name="connsiteY74" fmla="*/ 3116580 h 3357084"/>
                      <a:gd name="connsiteX75" fmla="*/ 3832860 w 4267200"/>
                      <a:gd name="connsiteY75" fmla="*/ 3002280 h 3357084"/>
                      <a:gd name="connsiteX76" fmla="*/ 3672840 w 4267200"/>
                      <a:gd name="connsiteY76" fmla="*/ 2872740 h 3357084"/>
                      <a:gd name="connsiteX77" fmla="*/ 3604260 w 4267200"/>
                      <a:gd name="connsiteY77" fmla="*/ 2903220 h 3357084"/>
                      <a:gd name="connsiteX78" fmla="*/ 3451860 w 4267200"/>
                      <a:gd name="connsiteY78" fmla="*/ 2811780 h 3357084"/>
                      <a:gd name="connsiteX79" fmla="*/ 3406140 w 4267200"/>
                      <a:gd name="connsiteY79" fmla="*/ 2811780 h 3357084"/>
                      <a:gd name="connsiteX80" fmla="*/ 3375660 w 4267200"/>
                      <a:gd name="connsiteY80" fmla="*/ 2727960 h 3357084"/>
                      <a:gd name="connsiteX81" fmla="*/ 3322320 w 4267200"/>
                      <a:gd name="connsiteY81" fmla="*/ 2750820 h 3357084"/>
                      <a:gd name="connsiteX82" fmla="*/ 3147060 w 4267200"/>
                      <a:gd name="connsiteY82" fmla="*/ 2590800 h 3357084"/>
                      <a:gd name="connsiteX83" fmla="*/ 3063240 w 4267200"/>
                      <a:gd name="connsiteY83" fmla="*/ 2522220 h 3357084"/>
                      <a:gd name="connsiteX84" fmla="*/ 2979708 w 4267200"/>
                      <a:gd name="connsiteY84" fmla="*/ 2477668 h 3357084"/>
                      <a:gd name="connsiteX85" fmla="*/ 2916556 w 4267200"/>
                      <a:gd name="connsiteY85" fmla="*/ 2549844 h 3357084"/>
                      <a:gd name="connsiteX86" fmla="*/ 2830830 w 4267200"/>
                      <a:gd name="connsiteY86" fmla="*/ 2530792 h 3357084"/>
                      <a:gd name="connsiteX87" fmla="*/ 2914792 w 4267200"/>
                      <a:gd name="connsiteY87" fmla="*/ 2417628 h 3357084"/>
                      <a:gd name="connsiteX88" fmla="*/ 2811780 w 4267200"/>
                      <a:gd name="connsiteY88" fmla="*/ 2286000 h 3357084"/>
                      <a:gd name="connsiteX89" fmla="*/ 2773680 w 4267200"/>
                      <a:gd name="connsiteY89" fmla="*/ 2308860 h 3357084"/>
                      <a:gd name="connsiteX90" fmla="*/ 2705100 w 4267200"/>
                      <a:gd name="connsiteY90" fmla="*/ 2278380 h 3357084"/>
                      <a:gd name="connsiteX91" fmla="*/ 2590800 w 4267200"/>
                      <a:gd name="connsiteY91" fmla="*/ 2316480 h 3357084"/>
                      <a:gd name="connsiteX92" fmla="*/ 2423160 w 4267200"/>
                      <a:gd name="connsiteY92" fmla="*/ 2377440 h 3357084"/>
                      <a:gd name="connsiteX93" fmla="*/ 2324100 w 4267200"/>
                      <a:gd name="connsiteY93" fmla="*/ 2369820 h 3357084"/>
                      <a:gd name="connsiteX94" fmla="*/ 2133600 w 4267200"/>
                      <a:gd name="connsiteY94" fmla="*/ 2499360 h 3357084"/>
                      <a:gd name="connsiteX95" fmla="*/ 1996440 w 4267200"/>
                      <a:gd name="connsiteY95" fmla="*/ 2468880 h 3357084"/>
                      <a:gd name="connsiteX96" fmla="*/ 1866900 w 4267200"/>
                      <a:gd name="connsiteY96" fmla="*/ 2400300 h 3357084"/>
                      <a:gd name="connsiteX97" fmla="*/ 1866900 w 4267200"/>
                      <a:gd name="connsiteY97" fmla="*/ 2476500 h 3357084"/>
                      <a:gd name="connsiteX98" fmla="*/ 1844040 w 4267200"/>
                      <a:gd name="connsiteY98" fmla="*/ 2514600 h 3357084"/>
                      <a:gd name="connsiteX99" fmla="*/ 1744980 w 4267200"/>
                      <a:gd name="connsiteY99" fmla="*/ 2575560 h 3357084"/>
                      <a:gd name="connsiteX100" fmla="*/ 1714500 w 4267200"/>
                      <a:gd name="connsiteY100" fmla="*/ 2491740 h 3357084"/>
                      <a:gd name="connsiteX101" fmla="*/ 1676400 w 4267200"/>
                      <a:gd name="connsiteY101" fmla="*/ 2400300 h 3357084"/>
                      <a:gd name="connsiteX102" fmla="*/ 1638300 w 4267200"/>
                      <a:gd name="connsiteY102" fmla="*/ 2400300 h 3357084"/>
                      <a:gd name="connsiteX103" fmla="*/ 1577340 w 4267200"/>
                      <a:gd name="connsiteY103" fmla="*/ 2522220 h 3357084"/>
                      <a:gd name="connsiteX104" fmla="*/ 1508760 w 4267200"/>
                      <a:gd name="connsiteY104" fmla="*/ 2606040 h 3357084"/>
                      <a:gd name="connsiteX105" fmla="*/ 1493520 w 4267200"/>
                      <a:gd name="connsiteY105" fmla="*/ 2644140 h 3357084"/>
                      <a:gd name="connsiteX106" fmla="*/ 1249680 w 4267200"/>
                      <a:gd name="connsiteY106" fmla="*/ 2781300 h 3357084"/>
                      <a:gd name="connsiteX107" fmla="*/ 1097280 w 4267200"/>
                      <a:gd name="connsiteY107" fmla="*/ 2712720 h 3357084"/>
                      <a:gd name="connsiteX108" fmla="*/ 1005840 w 4267200"/>
                      <a:gd name="connsiteY108" fmla="*/ 2758440 h 3357084"/>
                      <a:gd name="connsiteX109" fmla="*/ 944880 w 4267200"/>
                      <a:gd name="connsiteY109" fmla="*/ 2682240 h 3357084"/>
                      <a:gd name="connsiteX110" fmla="*/ 967740 w 4267200"/>
                      <a:gd name="connsiteY110" fmla="*/ 2613660 h 3357084"/>
                      <a:gd name="connsiteX111" fmla="*/ 906780 w 4267200"/>
                      <a:gd name="connsiteY111" fmla="*/ 2537460 h 3357084"/>
                      <a:gd name="connsiteX112" fmla="*/ 822960 w 4267200"/>
                      <a:gd name="connsiteY112" fmla="*/ 2499360 h 3357084"/>
                      <a:gd name="connsiteX113" fmla="*/ 746760 w 4267200"/>
                      <a:gd name="connsiteY113" fmla="*/ 2407920 h 3357084"/>
                      <a:gd name="connsiteX114" fmla="*/ 601980 w 4267200"/>
                      <a:gd name="connsiteY114" fmla="*/ 2385060 h 3357084"/>
                      <a:gd name="connsiteX115" fmla="*/ 525780 w 4267200"/>
                      <a:gd name="connsiteY115" fmla="*/ 2324100 h 3357084"/>
                      <a:gd name="connsiteX116" fmla="*/ 457200 w 4267200"/>
                      <a:gd name="connsiteY116" fmla="*/ 2522220 h 3357084"/>
                      <a:gd name="connsiteX117" fmla="*/ 403860 w 4267200"/>
                      <a:gd name="connsiteY117" fmla="*/ 2598420 h 3357084"/>
                      <a:gd name="connsiteX118" fmla="*/ 167640 w 4267200"/>
                      <a:gd name="connsiteY118" fmla="*/ 2720340 h 3357084"/>
                      <a:gd name="connsiteX119" fmla="*/ 144780 w 4267200"/>
                      <a:gd name="connsiteY119" fmla="*/ 2613660 h 3357084"/>
                      <a:gd name="connsiteX120" fmla="*/ 160020 w 4267200"/>
                      <a:gd name="connsiteY120" fmla="*/ 2293620 h 3357084"/>
                      <a:gd name="connsiteX121" fmla="*/ 53340 w 4267200"/>
                      <a:gd name="connsiteY121" fmla="*/ 2209800 h 3357084"/>
                      <a:gd name="connsiteX122" fmla="*/ 0 w 4267200"/>
                      <a:gd name="connsiteY122" fmla="*/ 2080260 h 3357084"/>
                      <a:gd name="connsiteX123" fmla="*/ 22860 w 4267200"/>
                      <a:gd name="connsiteY123" fmla="*/ 2019300 h 3357084"/>
                      <a:gd name="connsiteX124" fmla="*/ 91440 w 4267200"/>
                      <a:gd name="connsiteY124" fmla="*/ 2004060 h 3357084"/>
                      <a:gd name="connsiteX125" fmla="*/ 175260 w 4267200"/>
                      <a:gd name="connsiteY125" fmla="*/ 1920240 h 3357084"/>
                      <a:gd name="connsiteX126" fmla="*/ 220980 w 4267200"/>
                      <a:gd name="connsiteY126" fmla="*/ 1859280 h 3357084"/>
                      <a:gd name="connsiteX127" fmla="*/ 175260 w 4267200"/>
                      <a:gd name="connsiteY127" fmla="*/ 1706880 h 3357084"/>
                      <a:gd name="connsiteX128" fmla="*/ 182880 w 4267200"/>
                      <a:gd name="connsiteY128" fmla="*/ 1645920 h 3357084"/>
                      <a:gd name="connsiteX129" fmla="*/ 0 w 4267200"/>
                      <a:gd name="connsiteY129" fmla="*/ 1470660 h 3357084"/>
                      <a:gd name="connsiteX130" fmla="*/ 45720 w 4267200"/>
                      <a:gd name="connsiteY130" fmla="*/ 1386840 h 3357084"/>
                      <a:gd name="connsiteX131" fmla="*/ 137160 w 4267200"/>
                      <a:gd name="connsiteY131" fmla="*/ 1181100 h 3357084"/>
                      <a:gd name="connsiteX132" fmla="*/ 190500 w 4267200"/>
                      <a:gd name="connsiteY132" fmla="*/ 1242060 h 3357084"/>
                      <a:gd name="connsiteX133" fmla="*/ 335280 w 4267200"/>
                      <a:gd name="connsiteY133" fmla="*/ 1150620 h 3357084"/>
                      <a:gd name="connsiteX134" fmla="*/ 502920 w 4267200"/>
                      <a:gd name="connsiteY134" fmla="*/ 1143000 h 3357084"/>
                      <a:gd name="connsiteX135" fmla="*/ 487680 w 4267200"/>
                      <a:gd name="connsiteY135" fmla="*/ 1066800 h 3357084"/>
                      <a:gd name="connsiteX136" fmla="*/ 320040 w 4267200"/>
                      <a:gd name="connsiteY136" fmla="*/ 1043940 h 3357084"/>
                      <a:gd name="connsiteX137" fmla="*/ 289560 w 4267200"/>
                      <a:gd name="connsiteY137" fmla="*/ 1005840 h 3357084"/>
                      <a:gd name="connsiteX138" fmla="*/ 289560 w 4267200"/>
                      <a:gd name="connsiteY138" fmla="*/ 944880 h 3357084"/>
                      <a:gd name="connsiteX139" fmla="*/ 373380 w 4267200"/>
                      <a:gd name="connsiteY139" fmla="*/ 906780 h 3357084"/>
                      <a:gd name="connsiteX140" fmla="*/ 434340 w 4267200"/>
                      <a:gd name="connsiteY140" fmla="*/ 906780 h 3357084"/>
                      <a:gd name="connsiteX141" fmla="*/ 472440 w 4267200"/>
                      <a:gd name="connsiteY141" fmla="*/ 990600 h 3357084"/>
                      <a:gd name="connsiteX142" fmla="*/ 739140 w 4267200"/>
                      <a:gd name="connsiteY142" fmla="*/ 944880 h 3357084"/>
                      <a:gd name="connsiteX143" fmla="*/ 754380 w 4267200"/>
                      <a:gd name="connsiteY143" fmla="*/ 998220 h 3357084"/>
                      <a:gd name="connsiteX144" fmla="*/ 822960 w 4267200"/>
                      <a:gd name="connsiteY144" fmla="*/ 990600 h 3357084"/>
                      <a:gd name="connsiteX145" fmla="*/ 861060 w 4267200"/>
                      <a:gd name="connsiteY145" fmla="*/ 1120140 h 3357084"/>
                      <a:gd name="connsiteX146" fmla="*/ 982980 w 4267200"/>
                      <a:gd name="connsiteY146" fmla="*/ 1112520 h 3357084"/>
                      <a:gd name="connsiteX147" fmla="*/ 1005840 w 4267200"/>
                      <a:gd name="connsiteY147" fmla="*/ 1066800 h 3357084"/>
                      <a:gd name="connsiteX148" fmla="*/ 967740 w 4267200"/>
                      <a:gd name="connsiteY148" fmla="*/ 1036320 h 3357084"/>
                      <a:gd name="connsiteX149" fmla="*/ 960120 w 4267200"/>
                      <a:gd name="connsiteY149" fmla="*/ 967740 h 3357084"/>
                      <a:gd name="connsiteX150" fmla="*/ 1059180 w 4267200"/>
                      <a:gd name="connsiteY150" fmla="*/ 967740 h 3357084"/>
                      <a:gd name="connsiteX151" fmla="*/ 1165860 w 4267200"/>
                      <a:gd name="connsiteY151" fmla="*/ 922020 h 3357084"/>
                      <a:gd name="connsiteX152" fmla="*/ 1196340 w 4267200"/>
                      <a:gd name="connsiteY152" fmla="*/ 906780 h 3357084"/>
                      <a:gd name="connsiteX153" fmla="*/ 1272540 w 4267200"/>
                      <a:gd name="connsiteY153" fmla="*/ 967740 h 3357084"/>
                      <a:gd name="connsiteX154" fmla="*/ 1257300 w 4267200"/>
                      <a:gd name="connsiteY154" fmla="*/ 990600 h 3357084"/>
                      <a:gd name="connsiteX155" fmla="*/ 1165860 w 4267200"/>
                      <a:gd name="connsiteY155" fmla="*/ 975360 h 3357084"/>
                      <a:gd name="connsiteX156" fmla="*/ 1074420 w 4267200"/>
                      <a:gd name="connsiteY156" fmla="*/ 990600 h 3357084"/>
                      <a:gd name="connsiteX157" fmla="*/ 1066800 w 4267200"/>
                      <a:gd name="connsiteY157" fmla="*/ 1059180 h 3357084"/>
                      <a:gd name="connsiteX158" fmla="*/ 1082040 w 4267200"/>
                      <a:gd name="connsiteY158" fmla="*/ 1120140 h 3357084"/>
                      <a:gd name="connsiteX159" fmla="*/ 1135380 w 4267200"/>
                      <a:gd name="connsiteY159" fmla="*/ 1074420 h 3357084"/>
                      <a:gd name="connsiteX160" fmla="*/ 1219200 w 4267200"/>
                      <a:gd name="connsiteY160" fmla="*/ 1082040 h 3357084"/>
                      <a:gd name="connsiteX161" fmla="*/ 1341120 w 4267200"/>
                      <a:gd name="connsiteY161" fmla="*/ 1112520 h 3357084"/>
                      <a:gd name="connsiteX162" fmla="*/ 1417320 w 4267200"/>
                      <a:gd name="connsiteY162" fmla="*/ 1036320 h 3357084"/>
                      <a:gd name="connsiteX163" fmla="*/ 1417320 w 4267200"/>
                      <a:gd name="connsiteY163" fmla="*/ 975360 h 3357084"/>
                      <a:gd name="connsiteX164" fmla="*/ 1493520 w 4267200"/>
                      <a:gd name="connsiteY164" fmla="*/ 944880 h 3357084"/>
                      <a:gd name="connsiteX165" fmla="*/ 1539240 w 4267200"/>
                      <a:gd name="connsiteY165" fmla="*/ 990600 h 3357084"/>
                      <a:gd name="connsiteX166" fmla="*/ 1630680 w 4267200"/>
                      <a:gd name="connsiteY166" fmla="*/ 944880 h 3357084"/>
                      <a:gd name="connsiteX167" fmla="*/ 1714500 w 4267200"/>
                      <a:gd name="connsiteY167" fmla="*/ 922020 h 3357084"/>
                      <a:gd name="connsiteX168" fmla="*/ 1729740 w 4267200"/>
                      <a:gd name="connsiteY168" fmla="*/ 838200 h 3357084"/>
                      <a:gd name="connsiteX169" fmla="*/ 1767840 w 4267200"/>
                      <a:gd name="connsiteY169" fmla="*/ 731520 h 3357084"/>
                      <a:gd name="connsiteX170" fmla="*/ 1828800 w 4267200"/>
                      <a:gd name="connsiteY170" fmla="*/ 701040 h 3357084"/>
                      <a:gd name="connsiteX171" fmla="*/ 1805940 w 4267200"/>
                      <a:gd name="connsiteY171" fmla="*/ 586740 h 3357084"/>
                      <a:gd name="connsiteX172" fmla="*/ 1859280 w 4267200"/>
                      <a:gd name="connsiteY172" fmla="*/ 533400 h 3357084"/>
                      <a:gd name="connsiteX173" fmla="*/ 1981200 w 4267200"/>
                      <a:gd name="connsiteY173" fmla="*/ 541020 h 3357084"/>
                      <a:gd name="connsiteX174" fmla="*/ 2004060 w 4267200"/>
                      <a:gd name="connsiteY174" fmla="*/ 472440 h 3357084"/>
                      <a:gd name="connsiteX175" fmla="*/ 2072640 w 4267200"/>
                      <a:gd name="connsiteY175" fmla="*/ 449580 h 3357084"/>
                      <a:gd name="connsiteX176" fmla="*/ 2095500 w 4267200"/>
                      <a:gd name="connsiteY176" fmla="*/ 388620 h 3357084"/>
                      <a:gd name="connsiteX177" fmla="*/ 2133600 w 4267200"/>
                      <a:gd name="connsiteY177" fmla="*/ 243840 h 3357084"/>
                      <a:gd name="connsiteX178" fmla="*/ 2164080 w 4267200"/>
                      <a:gd name="connsiteY178" fmla="*/ 213360 h 3357084"/>
                      <a:gd name="connsiteX179" fmla="*/ 2247900 w 4267200"/>
                      <a:gd name="connsiteY179" fmla="*/ 213360 h 3357084"/>
                      <a:gd name="connsiteX180" fmla="*/ 2247900 w 4267200"/>
                      <a:gd name="connsiteY180" fmla="*/ 114300 h 3357084"/>
                      <a:gd name="connsiteX181" fmla="*/ 2308860 w 4267200"/>
                      <a:gd name="connsiteY181" fmla="*/ 45720 h 3357084"/>
                      <a:gd name="connsiteX182" fmla="*/ 2369820 w 4267200"/>
                      <a:gd name="connsiteY182" fmla="*/ 76200 h 3357084"/>
                      <a:gd name="connsiteX183" fmla="*/ 2400300 w 4267200"/>
                      <a:gd name="connsiteY183" fmla="*/ 114300 h 3357084"/>
                      <a:gd name="connsiteX184" fmla="*/ 2453640 w 4267200"/>
                      <a:gd name="connsiteY184" fmla="*/ 99060 h 335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</a:cxnLst>
                    <a:rect l="l" t="t" r="r" b="b"/>
                    <a:pathLst>
                      <a:path w="4267200" h="3357084">
                        <a:moveTo>
                          <a:pt x="3407092" y="3268980"/>
                        </a:moveTo>
                        <a:lnTo>
                          <a:pt x="3459480" y="3323748"/>
                        </a:lnTo>
                        <a:lnTo>
                          <a:pt x="3414236" y="3354704"/>
                        </a:lnTo>
                        <a:lnTo>
                          <a:pt x="3378518" y="3357084"/>
                        </a:lnTo>
                        <a:lnTo>
                          <a:pt x="3342800" y="3328512"/>
                        </a:lnTo>
                        <a:lnTo>
                          <a:pt x="3376136" y="3276124"/>
                        </a:lnTo>
                        <a:close/>
                        <a:moveTo>
                          <a:pt x="3716656" y="3073716"/>
                        </a:moveTo>
                        <a:lnTo>
                          <a:pt x="3771424" y="3107056"/>
                        </a:lnTo>
                        <a:lnTo>
                          <a:pt x="3811904" y="3173732"/>
                        </a:lnTo>
                        <a:lnTo>
                          <a:pt x="3738086" y="3173732"/>
                        </a:lnTo>
                        <a:lnTo>
                          <a:pt x="3716656" y="3249932"/>
                        </a:lnTo>
                        <a:lnTo>
                          <a:pt x="3654744" y="3254692"/>
                        </a:lnTo>
                        <a:lnTo>
                          <a:pt x="3673792" y="3185636"/>
                        </a:lnTo>
                        <a:lnTo>
                          <a:pt x="3714274" y="3142772"/>
                        </a:lnTo>
                        <a:cubicBezTo>
                          <a:pt x="3715068" y="3119756"/>
                          <a:pt x="3715860" y="3096736"/>
                          <a:pt x="3716656" y="3073716"/>
                        </a:cubicBezTo>
                        <a:close/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6" name="正方形/長方形 615">
                  <a:extLst>
                    <a:ext uri="{FF2B5EF4-FFF2-40B4-BE49-F238E27FC236}">
                      <a16:creationId xmlns:a16="http://schemas.microsoft.com/office/drawing/2014/main" id="{9C88EEE9-D0D8-41AE-99EF-C28F65760005}"/>
                    </a:ext>
                  </a:extLst>
                </p:cNvPr>
                <p:cNvSpPr/>
                <p:nvPr/>
              </p:nvSpPr>
              <p:spPr>
                <a:xfrm>
                  <a:off x="15876151" y="33762433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山　口</a:t>
                  </a:r>
                </a:p>
              </p:txBody>
            </p:sp>
          </p:grp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2C5C30D5-F078-45EB-9F64-CA31B1B9EE1E}"/>
                  </a:ext>
                </a:extLst>
              </p:cNvPr>
              <p:cNvSpPr/>
              <p:nvPr/>
            </p:nvSpPr>
            <p:spPr>
              <a:xfrm>
                <a:off x="18342767" y="34880551"/>
                <a:ext cx="892970" cy="726280"/>
              </a:xfrm>
              <a:custGeom>
                <a:avLst/>
                <a:gdLst>
                  <a:gd name="connsiteX0" fmla="*/ 157164 w 892970"/>
                  <a:gd name="connsiteY0" fmla="*/ 547688 h 726280"/>
                  <a:gd name="connsiteX1" fmla="*/ 192882 w 892970"/>
                  <a:gd name="connsiteY1" fmla="*/ 626268 h 726280"/>
                  <a:gd name="connsiteX2" fmla="*/ 252412 w 892970"/>
                  <a:gd name="connsiteY2" fmla="*/ 638172 h 726280"/>
                  <a:gd name="connsiteX3" fmla="*/ 261938 w 892970"/>
                  <a:gd name="connsiteY3" fmla="*/ 678656 h 726280"/>
                  <a:gd name="connsiteX4" fmla="*/ 276226 w 892970"/>
                  <a:gd name="connsiteY4" fmla="*/ 700088 h 726280"/>
                  <a:gd name="connsiteX5" fmla="*/ 257176 w 892970"/>
                  <a:gd name="connsiteY5" fmla="*/ 726280 h 726280"/>
                  <a:gd name="connsiteX6" fmla="*/ 207170 w 892970"/>
                  <a:gd name="connsiteY6" fmla="*/ 683416 h 726280"/>
                  <a:gd name="connsiteX7" fmla="*/ 188120 w 892970"/>
                  <a:gd name="connsiteY7" fmla="*/ 673892 h 726280"/>
                  <a:gd name="connsiteX8" fmla="*/ 145256 w 892970"/>
                  <a:gd name="connsiteY8" fmla="*/ 664368 h 726280"/>
                  <a:gd name="connsiteX9" fmla="*/ 135732 w 892970"/>
                  <a:gd name="connsiteY9" fmla="*/ 645316 h 726280"/>
                  <a:gd name="connsiteX10" fmla="*/ 80964 w 892970"/>
                  <a:gd name="connsiteY10" fmla="*/ 638172 h 726280"/>
                  <a:gd name="connsiteX11" fmla="*/ 61912 w 892970"/>
                  <a:gd name="connsiteY11" fmla="*/ 592928 h 726280"/>
                  <a:gd name="connsiteX12" fmla="*/ 80964 w 892970"/>
                  <a:gd name="connsiteY12" fmla="*/ 559592 h 726280"/>
                  <a:gd name="connsiteX13" fmla="*/ 221456 w 892970"/>
                  <a:gd name="connsiteY13" fmla="*/ 0 h 726280"/>
                  <a:gd name="connsiteX14" fmla="*/ 257176 w 892970"/>
                  <a:gd name="connsiteY14" fmla="*/ 45240 h 726280"/>
                  <a:gd name="connsiteX15" fmla="*/ 323852 w 892970"/>
                  <a:gd name="connsiteY15" fmla="*/ 45240 h 726280"/>
                  <a:gd name="connsiteX16" fmla="*/ 400052 w 892970"/>
                  <a:gd name="connsiteY16" fmla="*/ 128584 h 726280"/>
                  <a:gd name="connsiteX17" fmla="*/ 409576 w 892970"/>
                  <a:gd name="connsiteY17" fmla="*/ 173828 h 726280"/>
                  <a:gd name="connsiteX18" fmla="*/ 459582 w 892970"/>
                  <a:gd name="connsiteY18" fmla="*/ 223836 h 726280"/>
                  <a:gd name="connsiteX19" fmla="*/ 526256 w 892970"/>
                  <a:gd name="connsiteY19" fmla="*/ 221456 h 726280"/>
                  <a:gd name="connsiteX20" fmla="*/ 542926 w 892970"/>
                  <a:gd name="connsiteY20" fmla="*/ 157160 h 726280"/>
                  <a:gd name="connsiteX21" fmla="*/ 604838 w 892970"/>
                  <a:gd name="connsiteY21" fmla="*/ 133348 h 726280"/>
                  <a:gd name="connsiteX22" fmla="*/ 673896 w 892970"/>
                  <a:gd name="connsiteY22" fmla="*/ 133348 h 726280"/>
                  <a:gd name="connsiteX23" fmla="*/ 721520 w 892970"/>
                  <a:gd name="connsiteY23" fmla="*/ 50004 h 726280"/>
                  <a:gd name="connsiteX24" fmla="*/ 785812 w 892970"/>
                  <a:gd name="connsiteY24" fmla="*/ 45240 h 726280"/>
                  <a:gd name="connsiteX25" fmla="*/ 833438 w 892970"/>
                  <a:gd name="connsiteY25" fmla="*/ 66672 h 726280"/>
                  <a:gd name="connsiteX26" fmla="*/ 892970 w 892970"/>
                  <a:gd name="connsiteY26" fmla="*/ 61912 h 726280"/>
                  <a:gd name="connsiteX27" fmla="*/ 852488 w 892970"/>
                  <a:gd name="connsiteY27" fmla="*/ 121440 h 726280"/>
                  <a:gd name="connsiteX28" fmla="*/ 800100 w 892970"/>
                  <a:gd name="connsiteY28" fmla="*/ 121440 h 726280"/>
                  <a:gd name="connsiteX29" fmla="*/ 716756 w 892970"/>
                  <a:gd name="connsiteY29" fmla="*/ 195260 h 726280"/>
                  <a:gd name="connsiteX30" fmla="*/ 676276 w 892970"/>
                  <a:gd name="connsiteY30" fmla="*/ 221456 h 726280"/>
                  <a:gd name="connsiteX31" fmla="*/ 654844 w 892970"/>
                  <a:gd name="connsiteY31" fmla="*/ 192880 h 726280"/>
                  <a:gd name="connsiteX32" fmla="*/ 626270 w 892970"/>
                  <a:gd name="connsiteY32" fmla="*/ 195260 h 726280"/>
                  <a:gd name="connsiteX33" fmla="*/ 600076 w 892970"/>
                  <a:gd name="connsiteY33" fmla="*/ 240504 h 726280"/>
                  <a:gd name="connsiteX34" fmla="*/ 611982 w 892970"/>
                  <a:gd name="connsiteY34" fmla="*/ 435768 h 726280"/>
                  <a:gd name="connsiteX35" fmla="*/ 585788 w 892970"/>
                  <a:gd name="connsiteY35" fmla="*/ 426240 h 726280"/>
                  <a:gd name="connsiteX36" fmla="*/ 576264 w 892970"/>
                  <a:gd name="connsiteY36" fmla="*/ 373856 h 726280"/>
                  <a:gd name="connsiteX37" fmla="*/ 533400 w 892970"/>
                  <a:gd name="connsiteY37" fmla="*/ 369092 h 726280"/>
                  <a:gd name="connsiteX38" fmla="*/ 492920 w 892970"/>
                  <a:gd name="connsiteY38" fmla="*/ 364328 h 726280"/>
                  <a:gd name="connsiteX39" fmla="*/ 464344 w 892970"/>
                  <a:gd name="connsiteY39" fmla="*/ 359568 h 726280"/>
                  <a:gd name="connsiteX40" fmla="*/ 504826 w 892970"/>
                  <a:gd name="connsiteY40" fmla="*/ 323848 h 726280"/>
                  <a:gd name="connsiteX41" fmla="*/ 495300 w 892970"/>
                  <a:gd name="connsiteY41" fmla="*/ 278604 h 726280"/>
                  <a:gd name="connsiteX42" fmla="*/ 431008 w 892970"/>
                  <a:gd name="connsiteY42" fmla="*/ 278604 h 726280"/>
                  <a:gd name="connsiteX43" fmla="*/ 419100 w 892970"/>
                  <a:gd name="connsiteY43" fmla="*/ 257172 h 726280"/>
                  <a:gd name="connsiteX44" fmla="*/ 366712 w 892970"/>
                  <a:gd name="connsiteY44" fmla="*/ 261936 h 726280"/>
                  <a:gd name="connsiteX45" fmla="*/ 345282 w 892970"/>
                  <a:gd name="connsiteY45" fmla="*/ 240504 h 726280"/>
                  <a:gd name="connsiteX46" fmla="*/ 297656 w 892970"/>
                  <a:gd name="connsiteY46" fmla="*/ 269080 h 726280"/>
                  <a:gd name="connsiteX47" fmla="*/ 295276 w 892970"/>
                  <a:gd name="connsiteY47" fmla="*/ 354804 h 726280"/>
                  <a:gd name="connsiteX48" fmla="*/ 269082 w 892970"/>
                  <a:gd name="connsiteY48" fmla="*/ 350040 h 726280"/>
                  <a:gd name="connsiteX49" fmla="*/ 233364 w 892970"/>
                  <a:gd name="connsiteY49" fmla="*/ 326228 h 726280"/>
                  <a:gd name="connsiteX50" fmla="*/ 150020 w 892970"/>
                  <a:gd name="connsiteY50" fmla="*/ 316704 h 726280"/>
                  <a:gd name="connsiteX51" fmla="*/ 135732 w 892970"/>
                  <a:gd name="connsiteY51" fmla="*/ 385760 h 726280"/>
                  <a:gd name="connsiteX52" fmla="*/ 119064 w 892970"/>
                  <a:gd name="connsiteY52" fmla="*/ 407192 h 726280"/>
                  <a:gd name="connsiteX53" fmla="*/ 100012 w 892970"/>
                  <a:gd name="connsiteY53" fmla="*/ 381000 h 726280"/>
                  <a:gd name="connsiteX54" fmla="*/ 100012 w 892970"/>
                  <a:gd name="connsiteY54" fmla="*/ 340516 h 726280"/>
                  <a:gd name="connsiteX55" fmla="*/ 0 w 892970"/>
                  <a:gd name="connsiteY55" fmla="*/ 247648 h 726280"/>
                  <a:gd name="connsiteX56" fmla="*/ 2382 w 892970"/>
                  <a:gd name="connsiteY56" fmla="*/ 142872 h 726280"/>
                  <a:gd name="connsiteX57" fmla="*/ 50008 w 892970"/>
                  <a:gd name="connsiteY57" fmla="*/ 109536 h 726280"/>
                  <a:gd name="connsiteX58" fmla="*/ 69056 w 892970"/>
                  <a:gd name="connsiteY58" fmla="*/ 61912 h 726280"/>
                  <a:gd name="connsiteX59" fmla="*/ 116682 w 892970"/>
                  <a:gd name="connsiteY59" fmla="*/ 59528 h 726280"/>
                  <a:gd name="connsiteX60" fmla="*/ 126208 w 892970"/>
                  <a:gd name="connsiteY60" fmla="*/ 7144 h 72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92970" h="726280">
                    <a:moveTo>
                      <a:pt x="157164" y="547688"/>
                    </a:moveTo>
                    <a:lnTo>
                      <a:pt x="192882" y="626268"/>
                    </a:lnTo>
                    <a:lnTo>
                      <a:pt x="252412" y="638172"/>
                    </a:lnTo>
                    <a:lnTo>
                      <a:pt x="261938" y="678656"/>
                    </a:lnTo>
                    <a:lnTo>
                      <a:pt x="276226" y="700088"/>
                    </a:lnTo>
                    <a:lnTo>
                      <a:pt x="257176" y="726280"/>
                    </a:lnTo>
                    <a:lnTo>
                      <a:pt x="207170" y="683416"/>
                    </a:lnTo>
                    <a:lnTo>
                      <a:pt x="188120" y="673892"/>
                    </a:lnTo>
                    <a:lnTo>
                      <a:pt x="145256" y="664368"/>
                    </a:lnTo>
                    <a:lnTo>
                      <a:pt x="135732" y="645316"/>
                    </a:lnTo>
                    <a:lnTo>
                      <a:pt x="80964" y="638172"/>
                    </a:lnTo>
                    <a:lnTo>
                      <a:pt x="61912" y="592928"/>
                    </a:lnTo>
                    <a:lnTo>
                      <a:pt x="80964" y="559592"/>
                    </a:lnTo>
                    <a:close/>
                    <a:moveTo>
                      <a:pt x="221456" y="0"/>
                    </a:moveTo>
                    <a:lnTo>
                      <a:pt x="257176" y="45240"/>
                    </a:lnTo>
                    <a:lnTo>
                      <a:pt x="323852" y="45240"/>
                    </a:lnTo>
                    <a:lnTo>
                      <a:pt x="400052" y="128584"/>
                    </a:lnTo>
                    <a:lnTo>
                      <a:pt x="409576" y="173828"/>
                    </a:lnTo>
                    <a:lnTo>
                      <a:pt x="459582" y="223836"/>
                    </a:lnTo>
                    <a:lnTo>
                      <a:pt x="526256" y="221456"/>
                    </a:lnTo>
                    <a:lnTo>
                      <a:pt x="542926" y="157160"/>
                    </a:lnTo>
                    <a:lnTo>
                      <a:pt x="604838" y="133348"/>
                    </a:lnTo>
                    <a:lnTo>
                      <a:pt x="673896" y="133348"/>
                    </a:lnTo>
                    <a:lnTo>
                      <a:pt x="721520" y="50004"/>
                    </a:lnTo>
                    <a:lnTo>
                      <a:pt x="785812" y="45240"/>
                    </a:lnTo>
                    <a:lnTo>
                      <a:pt x="833438" y="66672"/>
                    </a:lnTo>
                    <a:lnTo>
                      <a:pt x="892970" y="61912"/>
                    </a:lnTo>
                    <a:lnTo>
                      <a:pt x="852488" y="121440"/>
                    </a:lnTo>
                    <a:lnTo>
                      <a:pt x="800100" y="121440"/>
                    </a:lnTo>
                    <a:lnTo>
                      <a:pt x="716756" y="195260"/>
                    </a:lnTo>
                    <a:lnTo>
                      <a:pt x="676276" y="221456"/>
                    </a:lnTo>
                    <a:lnTo>
                      <a:pt x="654844" y="192880"/>
                    </a:lnTo>
                    <a:lnTo>
                      <a:pt x="626270" y="195260"/>
                    </a:lnTo>
                    <a:lnTo>
                      <a:pt x="600076" y="240504"/>
                    </a:lnTo>
                    <a:lnTo>
                      <a:pt x="611982" y="435768"/>
                    </a:lnTo>
                    <a:lnTo>
                      <a:pt x="585788" y="426240"/>
                    </a:lnTo>
                    <a:lnTo>
                      <a:pt x="576264" y="373856"/>
                    </a:lnTo>
                    <a:lnTo>
                      <a:pt x="533400" y="369092"/>
                    </a:lnTo>
                    <a:lnTo>
                      <a:pt x="492920" y="364328"/>
                    </a:lnTo>
                    <a:lnTo>
                      <a:pt x="464344" y="359568"/>
                    </a:lnTo>
                    <a:lnTo>
                      <a:pt x="504826" y="323848"/>
                    </a:lnTo>
                    <a:lnTo>
                      <a:pt x="495300" y="278604"/>
                    </a:lnTo>
                    <a:lnTo>
                      <a:pt x="431008" y="278604"/>
                    </a:lnTo>
                    <a:lnTo>
                      <a:pt x="419100" y="257172"/>
                    </a:lnTo>
                    <a:lnTo>
                      <a:pt x="366712" y="261936"/>
                    </a:lnTo>
                    <a:lnTo>
                      <a:pt x="345282" y="240504"/>
                    </a:lnTo>
                    <a:lnTo>
                      <a:pt x="297656" y="269080"/>
                    </a:lnTo>
                    <a:cubicBezTo>
                      <a:pt x="296864" y="297656"/>
                      <a:pt x="296070" y="326228"/>
                      <a:pt x="295276" y="354804"/>
                    </a:cubicBezTo>
                    <a:lnTo>
                      <a:pt x="269082" y="350040"/>
                    </a:lnTo>
                    <a:lnTo>
                      <a:pt x="233364" y="326228"/>
                    </a:lnTo>
                    <a:lnTo>
                      <a:pt x="150020" y="316704"/>
                    </a:lnTo>
                    <a:lnTo>
                      <a:pt x="135732" y="385760"/>
                    </a:lnTo>
                    <a:lnTo>
                      <a:pt x="119064" y="407192"/>
                    </a:lnTo>
                    <a:lnTo>
                      <a:pt x="100012" y="381000"/>
                    </a:lnTo>
                    <a:lnTo>
                      <a:pt x="100012" y="340516"/>
                    </a:lnTo>
                    <a:lnTo>
                      <a:pt x="0" y="247648"/>
                    </a:lnTo>
                    <a:cubicBezTo>
                      <a:pt x="796" y="212724"/>
                      <a:pt x="1588" y="177800"/>
                      <a:pt x="2382" y="142872"/>
                    </a:cubicBezTo>
                    <a:lnTo>
                      <a:pt x="50008" y="109536"/>
                    </a:lnTo>
                    <a:lnTo>
                      <a:pt x="69056" y="61912"/>
                    </a:lnTo>
                    <a:lnTo>
                      <a:pt x="116682" y="59528"/>
                    </a:lnTo>
                    <a:lnTo>
                      <a:pt x="126208" y="7144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172</Words>
  <Application>Microsoft Office PowerPoint</Application>
  <PresentationFormat>ユーザー設定</PresentationFormat>
  <Paragraphs>137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map061_中国地方５県の市区町村地図</dc:title>
  <dc:subject>map061_中国地方５県の市区町村地図</dc:subject>
  <dc:creator>でじけろお</dc:creator>
  <cp:revision>1</cp:revision>
  <dcterms:created xsi:type="dcterms:W3CDTF">2018-05-20T00:31:01Z</dcterms:created>
  <dcterms:modified xsi:type="dcterms:W3CDTF">2022-02-14T11:43:31Z</dcterms:modified>
  <cp:version>1</cp:version>
</cp:coreProperties>
</file>